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8"/>
  </p:notesMasterIdLst>
  <p:sldIdLst>
    <p:sldId id="377" r:id="rId2"/>
    <p:sldId id="591" r:id="rId3"/>
    <p:sldId id="604" r:id="rId4"/>
    <p:sldId id="410" r:id="rId5"/>
    <p:sldId id="411" r:id="rId6"/>
    <p:sldId id="595" r:id="rId7"/>
    <p:sldId id="577" r:id="rId8"/>
    <p:sldId id="589" r:id="rId9"/>
    <p:sldId id="412" r:id="rId10"/>
    <p:sldId id="596" r:id="rId11"/>
    <p:sldId id="413" r:id="rId12"/>
    <p:sldId id="609" r:id="rId13"/>
    <p:sldId id="414" r:id="rId14"/>
    <p:sldId id="438" r:id="rId15"/>
    <p:sldId id="439" r:id="rId16"/>
    <p:sldId id="601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74D"/>
    <a:srgbClr val="00E663"/>
    <a:srgbClr val="DDDDDD"/>
    <a:srgbClr val="C0C0C0"/>
    <a:srgbClr val="001428"/>
    <a:srgbClr val="00A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6242" autoAdjust="0"/>
  </p:normalViewPr>
  <p:slideViewPr>
    <p:cSldViewPr snapToGrid="0" snapToObjects="1" showGuides="1">
      <p:cViewPr varScale="1">
        <p:scale>
          <a:sx n="140" d="100"/>
          <a:sy n="140" d="100"/>
        </p:scale>
        <p:origin x="14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25356510199128"/>
          <c:y val="9.6024210278552583E-2"/>
          <c:w val="0.49755517243422259"/>
          <c:h val="0.4788565352620675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2.1304705875382798E-4"/>
          <c:y val="0.55209650568092494"/>
          <c:w val="0.61397128959825586"/>
          <c:h val="0.253345231721101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1274D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F2DA2-1A48-ED4A-AD88-1FB001272130}" type="datetimeFigureOut">
              <a:rPr lang="de-DE" smtClean="0"/>
              <a:t>07.06.2021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E9679-A6D5-EE45-B4F9-8773F3C06D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78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>
            <a:extLst>
              <a:ext uri="{FF2B5EF4-FFF2-40B4-BE49-F238E27FC236}">
                <a16:creationId xmlns:a16="http://schemas.microsoft.com/office/drawing/2014/main" id="{440ECB56-B991-4FAC-BF24-8E3C7C2749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izenplatzhalter 2">
            <a:extLst>
              <a:ext uri="{FF2B5EF4-FFF2-40B4-BE49-F238E27FC236}">
                <a16:creationId xmlns:a16="http://schemas.microsoft.com/office/drawing/2014/main" id="{F9792D49-7A2D-4F88-B95A-2F9B5254A0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40964" name="Foliennummernplatzhalter 3">
            <a:extLst>
              <a:ext uri="{FF2B5EF4-FFF2-40B4-BE49-F238E27FC236}">
                <a16:creationId xmlns:a16="http://schemas.microsoft.com/office/drawing/2014/main" id="{C47D4047-8A1C-48F9-BAFC-AB955F2A77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66CC72-5D6D-4982-A316-24F23A1D5D3F}" type="slidenum">
              <a:rPr lang="de-DE" altLang="de-DE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Licht, dunkel, Schild, fliegend enthält.&#10;&#10;Automatisch generierte Beschreibung">
            <a:extLst>
              <a:ext uri="{FF2B5EF4-FFF2-40B4-BE49-F238E27FC236}">
                <a16:creationId xmlns:a16="http://schemas.microsoft.com/office/drawing/2014/main" id="{7B894E7C-1248-9142-BEDA-67BC464A3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8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370603" y="3645211"/>
            <a:ext cx="4948104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Titelfolie | 40pt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D9AED3E-49F3-CB4B-9D13-05491E48706F}"/>
              </a:ext>
            </a:extLst>
          </p:cNvPr>
          <p:cNvGrpSpPr/>
          <p:nvPr userDrawn="1"/>
        </p:nvGrpSpPr>
        <p:grpSpPr>
          <a:xfrm>
            <a:off x="6228140" y="280096"/>
            <a:ext cx="2592000" cy="595719"/>
            <a:chOff x="6228140" y="280096"/>
            <a:chExt cx="2592000" cy="595719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08D58E3-C1EF-9E45-BBC6-81192D40B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28140" y="282575"/>
              <a:ext cx="2592000" cy="59324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F204D27-7E64-4D43-90FE-09CECFB17E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29050" y="280096"/>
              <a:ext cx="547606" cy="593240"/>
            </a:xfrm>
            <a:prstGeom prst="rect">
              <a:avLst/>
            </a:prstGeom>
          </p:spPr>
        </p:pic>
      </p:grpSp>
      <p:sp>
        <p:nvSpPr>
          <p:cNvPr id="18" name="Grafik 15">
            <a:extLst>
              <a:ext uri="{FF2B5EF4-FFF2-40B4-BE49-F238E27FC236}">
                <a16:creationId xmlns:a16="http://schemas.microsoft.com/office/drawing/2014/main" id="{99A163BE-4972-6F42-9DF4-A6FFCAE58C75}"/>
              </a:ext>
            </a:extLst>
          </p:cNvPr>
          <p:cNvSpPr/>
          <p:nvPr userDrawn="1"/>
        </p:nvSpPr>
        <p:spPr>
          <a:xfrm>
            <a:off x="165403" y="4067616"/>
            <a:ext cx="205200" cy="1075884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95847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  <p15:guide id="3" pos="4151">
          <p15:clr>
            <a:srgbClr val="FBAE40"/>
          </p15:clr>
        </p15:guide>
        <p15:guide id="4" orient="horz" pos="178">
          <p15:clr>
            <a:srgbClr val="FBAE40"/>
          </p15:clr>
        </p15:guide>
        <p15:guide id="5" pos="17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Bullets + Bild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 title="AGENDA">
            <a:extLst>
              <a:ext uri="{FF2B5EF4-FFF2-40B4-BE49-F238E27FC236}">
                <a16:creationId xmlns:a16="http://schemas.microsoft.com/office/drawing/2014/main" id="{95DA2E4A-5311-6C46-9992-35D1EFD8DC0A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192838" y="1162911"/>
            <a:ext cx="2592385" cy="353630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216000" indent="-207958" algn="l">
              <a:lnSpc>
                <a:spcPct val="100000"/>
              </a:lnSpc>
              <a:spcBef>
                <a:spcPts val="600"/>
              </a:spcBef>
              <a:buClr>
                <a:srgbClr val="01274D"/>
              </a:buClr>
              <a:buSzPct val="110000"/>
              <a:buFont typeface="Arial" panose="020B0604020202020204" pitchFamily="34" charset="0"/>
              <a:buChar char="•"/>
              <a:tabLst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360000" indent="-216000">
              <a:lnSpc>
                <a:spcPct val="100000"/>
              </a:lnSpc>
              <a:spcBef>
                <a:spcPts val="0"/>
              </a:spcBef>
              <a:buClr>
                <a:srgbClr val="01274D"/>
              </a:buClr>
              <a:buSzPct val="110000"/>
              <a:buFont typeface="Arial" panose="020B0604020202020204" pitchFamily="34" charset="0"/>
              <a:buChar char="•"/>
              <a:tabLst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Punkt</a:t>
            </a:r>
          </a:p>
          <a:p>
            <a:pPr lvl="1"/>
            <a:r>
              <a:rPr lang="de-DE" dirty="0"/>
              <a:t>Unterpunk1</a:t>
            </a:r>
          </a:p>
          <a:p>
            <a:pPr lvl="0"/>
            <a:r>
              <a:rPr lang="de-DE" dirty="0"/>
              <a:t>Punkt 2</a:t>
            </a:r>
          </a:p>
          <a:p>
            <a:pPr lvl="0"/>
            <a:r>
              <a:rPr lang="de-DE" dirty="0"/>
              <a:t>Punkt 3</a:t>
            </a:r>
          </a:p>
          <a:p>
            <a:pPr lvl="0"/>
            <a:r>
              <a:rPr lang="de-DE" dirty="0"/>
              <a:t>Punkt 4 </a:t>
            </a:r>
          </a:p>
          <a:p>
            <a:pPr lvl="0"/>
            <a:r>
              <a:rPr lang="de-DE" dirty="0"/>
              <a:t>Punkt 5</a:t>
            </a:r>
          </a:p>
          <a:p>
            <a:pPr lvl="0"/>
            <a:r>
              <a:rPr lang="de-DE" dirty="0"/>
              <a:t>Punkt 9</a:t>
            </a:r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8CDD9434-8F2E-9541-9EE3-B6B2B058ED0C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8776" y="1172256"/>
            <a:ext cx="5492945" cy="3523570"/>
          </a:xfrm>
          <a:prstGeom prst="roundRect">
            <a:avLst>
              <a:gd name="adj" fmla="val 0"/>
            </a:avLst>
          </a:prstGeom>
          <a:solidFill>
            <a:srgbClr val="00A2BB"/>
          </a:solidFill>
        </p:spPr>
        <p:txBody>
          <a:bodyPr anchor="ctr" anchorCtr="0"/>
          <a:lstStyle>
            <a:lvl1pPr marL="0" indent="0" algn="ctr">
              <a:buNone/>
              <a:defRPr sz="1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10" name="Textplatzhalter 3" title="AGENDA">
            <a:extLst>
              <a:ext uri="{FF2B5EF4-FFF2-40B4-BE49-F238E27FC236}">
                <a16:creationId xmlns:a16="http://schemas.microsoft.com/office/drawing/2014/main" id="{83092680-30DF-2E44-8A6C-C59277D03344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6485351" cy="393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1800"/>
              </a:spcBef>
              <a:buClr>
                <a:srgbClr val="01274D"/>
              </a:buClr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8217058C-90F4-0C44-B931-D4A54C4061D4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8254429-EC9E-944D-81CB-09B65B563C9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648535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8009AF6-3FC1-B14C-BDDF-2EA479B16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E12C78A2-7750-B343-A91F-501B5F79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FEC416BA-2D6A-4856-90CB-0D6C52696762}" type="datetime1">
              <a:rPr lang="de-DE" smtClean="0"/>
              <a:t>07.06.2021</a:t>
            </a:fld>
            <a:endParaRPr lang="de-DE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5034C477-E610-A24C-9A54-5C8EFBAC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86EFF812-B43F-DC4A-B17C-85BAA6B7C7F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0969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901">
          <p15:clr>
            <a:srgbClr val="FBAE40"/>
          </p15:clr>
        </p15:guide>
        <p15:guide id="2" orient="horz" pos="1351">
          <p15:clr>
            <a:srgbClr val="FBAE40"/>
          </p15:clr>
        </p15:guide>
        <p15:guide id="3" orient="horz" pos="2338">
          <p15:clr>
            <a:srgbClr val="FBAE40"/>
          </p15:clr>
        </p15:guide>
        <p15:guide id="4" pos="226" userDrawn="1">
          <p15:clr>
            <a:srgbClr val="FBAE40"/>
          </p15:clr>
        </p15:guide>
        <p15:guide id="5" pos="2160">
          <p15:clr>
            <a:srgbClr val="FBAE40"/>
          </p15:clr>
        </p15:guide>
        <p15:guide id="6" pos="2075">
          <p15:clr>
            <a:srgbClr val="FBAE40"/>
          </p15:clr>
        </p15:guide>
        <p15:guide id="7" pos="2245">
          <p15:clr>
            <a:srgbClr val="FBAE40"/>
          </p15:clr>
        </p15:guide>
        <p15:guide id="8" orient="horz" pos="1266">
          <p15:clr>
            <a:srgbClr val="FBAE40"/>
          </p15:clr>
        </p15:guide>
        <p15:guide id="9" orient="horz" pos="1436">
          <p15:clr>
            <a:srgbClr val="FBAE40"/>
          </p15:clr>
        </p15:guide>
        <p15:guide id="11" pos="2926">
          <p15:clr>
            <a:srgbClr val="FBAE40"/>
          </p15:clr>
        </p15:guide>
        <p15:guide id="12" orient="horz" pos="178">
          <p15:clr>
            <a:srgbClr val="FBAE40"/>
          </p15:clr>
        </p15:guide>
        <p15:guide id="13" orient="horz" pos="551">
          <p15:clr>
            <a:srgbClr val="FBAE40"/>
          </p15:clr>
        </p15:guide>
        <p15:guide id="14" orient="horz" pos="221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Bullets + mit Bild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 title="AGENDA">
            <a:extLst>
              <a:ext uri="{FF2B5EF4-FFF2-40B4-BE49-F238E27FC236}">
                <a16:creationId xmlns:a16="http://schemas.microsoft.com/office/drawing/2014/main" id="{95DA2E4A-5311-6C46-9992-35D1EFD8DC0A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192838" y="1162911"/>
            <a:ext cx="2592385" cy="353630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216000" indent="-207958" algn="l">
              <a:lnSpc>
                <a:spcPct val="100000"/>
              </a:lnSpc>
              <a:spcBef>
                <a:spcPts val="600"/>
              </a:spcBef>
              <a:buClr>
                <a:srgbClr val="01274D"/>
              </a:buClr>
              <a:buSzPct val="110000"/>
              <a:buFont typeface="Arial" panose="020B0604020202020204" pitchFamily="34" charset="0"/>
              <a:buChar char="•"/>
              <a:tabLst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360000" indent="-216000">
              <a:lnSpc>
                <a:spcPct val="100000"/>
              </a:lnSpc>
              <a:spcBef>
                <a:spcPts val="0"/>
              </a:spcBef>
              <a:buClr>
                <a:srgbClr val="01274D"/>
              </a:buClr>
              <a:buSzPct val="110000"/>
              <a:buFont typeface="Arial" panose="020B0604020202020204" pitchFamily="34" charset="0"/>
              <a:buChar char="•"/>
              <a:tabLst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Punkt</a:t>
            </a:r>
          </a:p>
          <a:p>
            <a:pPr lvl="1"/>
            <a:r>
              <a:rPr lang="de-DE" dirty="0"/>
              <a:t>Unterpunk1</a:t>
            </a:r>
          </a:p>
          <a:p>
            <a:pPr lvl="0"/>
            <a:r>
              <a:rPr lang="de-DE" dirty="0"/>
              <a:t>Punkt 2</a:t>
            </a:r>
          </a:p>
          <a:p>
            <a:pPr lvl="0"/>
            <a:r>
              <a:rPr lang="de-DE" dirty="0"/>
              <a:t>Punkt 3</a:t>
            </a:r>
          </a:p>
          <a:p>
            <a:pPr lvl="0"/>
            <a:r>
              <a:rPr lang="de-DE" dirty="0"/>
              <a:t>Punkt 4 </a:t>
            </a:r>
          </a:p>
          <a:p>
            <a:pPr lvl="0"/>
            <a:r>
              <a:rPr lang="de-DE" dirty="0"/>
              <a:t>Punkt 5</a:t>
            </a:r>
          </a:p>
          <a:p>
            <a:pPr lvl="0"/>
            <a:r>
              <a:rPr lang="de-DE" dirty="0"/>
              <a:t>Punkt 9</a:t>
            </a:r>
          </a:p>
        </p:txBody>
      </p:sp>
      <p:sp>
        <p:nvSpPr>
          <p:cNvPr id="10" name="Textplatzhalter 3" title="AGENDA">
            <a:extLst>
              <a:ext uri="{FF2B5EF4-FFF2-40B4-BE49-F238E27FC236}">
                <a16:creationId xmlns:a16="http://schemas.microsoft.com/office/drawing/2014/main" id="{83092680-30DF-2E44-8A6C-C59277D03344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6485351" cy="393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1800"/>
              </a:spcBef>
              <a:buClr>
                <a:srgbClr val="01274D"/>
              </a:buClr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8217058C-90F4-0C44-B931-D4A54C4061D4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8254429-EC9E-944D-81CB-09B65B563C9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648535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8009AF6-3FC1-B14C-BDDF-2EA479B16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  <p:pic>
        <p:nvPicPr>
          <p:cNvPr id="15" name="Bildplatzhalter 17" descr="Ein Bild, das Person, Gebäude, darstellend, stehend enthält.&#10;&#10;Automatisch generierte Beschreibung">
            <a:extLst>
              <a:ext uri="{FF2B5EF4-FFF2-40B4-BE49-F238E27FC236}">
                <a16:creationId xmlns:a16="http://schemas.microsoft.com/office/drawing/2014/main" id="{408E6CC3-826D-E747-97D8-506F7CE7E6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6" y="1172256"/>
            <a:ext cx="5492945" cy="3523570"/>
          </a:xfrm>
          <a:prstGeom prst="roundRect">
            <a:avLst>
              <a:gd name="adj" fmla="val 0"/>
            </a:avLst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0ED4211-9262-AF4D-AF46-BAB80864B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1D9E6A0E-AADA-472F-A309-ADEC10B165DC}" type="datetime1">
              <a:rPr lang="de-DE" smtClean="0"/>
              <a:t>07.06.2021</a:t>
            </a:fld>
            <a:endParaRPr lang="de-DE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DA1644B8-F704-DA46-B131-3BD81C5A7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E5D0D32F-923F-4A4E-8F4F-F9B3CB15093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857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901">
          <p15:clr>
            <a:srgbClr val="FBAE40"/>
          </p15:clr>
        </p15:guide>
        <p15:guide id="2" orient="horz" pos="1351">
          <p15:clr>
            <a:srgbClr val="FBAE40"/>
          </p15:clr>
        </p15:guide>
        <p15:guide id="3" orient="horz" pos="2338">
          <p15:clr>
            <a:srgbClr val="FBAE40"/>
          </p15:clr>
        </p15:guide>
        <p15:guide id="4" pos="226">
          <p15:clr>
            <a:srgbClr val="FBAE40"/>
          </p15:clr>
        </p15:guide>
        <p15:guide id="5" pos="2160">
          <p15:clr>
            <a:srgbClr val="FBAE40"/>
          </p15:clr>
        </p15:guide>
        <p15:guide id="6" pos="2075">
          <p15:clr>
            <a:srgbClr val="FBAE40"/>
          </p15:clr>
        </p15:guide>
        <p15:guide id="7" pos="2245">
          <p15:clr>
            <a:srgbClr val="FBAE40"/>
          </p15:clr>
        </p15:guide>
        <p15:guide id="8" orient="horz" pos="1266">
          <p15:clr>
            <a:srgbClr val="FBAE40"/>
          </p15:clr>
        </p15:guide>
        <p15:guide id="9" orient="horz" pos="1436">
          <p15:clr>
            <a:srgbClr val="FBAE40"/>
          </p15:clr>
        </p15:guide>
        <p15:guide id="11" pos="2926">
          <p15:clr>
            <a:srgbClr val="FBAE40"/>
          </p15:clr>
        </p15:guide>
        <p15:guide id="12" orient="horz" pos="178">
          <p15:clr>
            <a:srgbClr val="FBAE40"/>
          </p15:clr>
        </p15:guide>
        <p15:guide id="13" orient="horz" pos="551">
          <p15:clr>
            <a:srgbClr val="FBAE40"/>
          </p15:clr>
        </p15:guide>
        <p15:guide id="14" orient="horz" pos="22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 +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 title="AGENDA">
            <a:extLst>
              <a:ext uri="{FF2B5EF4-FFF2-40B4-BE49-F238E27FC236}">
                <a16:creationId xmlns:a16="http://schemas.microsoft.com/office/drawing/2014/main" id="{464F40CF-D46B-0948-A705-E1C34D7B33A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4030943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28739D91-7263-8446-B6E1-D9A5AC58ED5C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60166" y="0"/>
            <a:ext cx="4383834" cy="5143500"/>
          </a:xfrm>
          <a:prstGeom prst="roundRect">
            <a:avLst>
              <a:gd name="adj" fmla="val 0"/>
            </a:avLst>
          </a:prstGeom>
          <a:solidFill>
            <a:srgbClr val="00A2BB"/>
          </a:solidFill>
        </p:spPr>
        <p:txBody>
          <a:bodyPr anchor="ctr" anchorCtr="0"/>
          <a:lstStyle>
            <a:lvl1pPr marL="0" indent="0" algn="ctr">
              <a:buNone/>
              <a:defRPr sz="1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49D89953-B1FE-6749-A393-4236C3AA39C5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71A933A7-59AA-9C48-A557-107414415CB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4033837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sp>
        <p:nvSpPr>
          <p:cNvPr id="12" name="Textplatzhalter 3" title="AGENDA">
            <a:extLst>
              <a:ext uri="{FF2B5EF4-FFF2-40B4-BE49-F238E27FC236}">
                <a16:creationId xmlns:a16="http://schemas.microsoft.com/office/drawing/2014/main" id="{1E094A5C-2CE3-5342-B586-1E5530C93CB4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58775" y="1162911"/>
            <a:ext cx="4025056" cy="353630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216000" indent="-207958" algn="l">
              <a:lnSpc>
                <a:spcPct val="100000"/>
              </a:lnSpc>
              <a:spcBef>
                <a:spcPts val="600"/>
              </a:spcBef>
              <a:buClr>
                <a:srgbClr val="01274D"/>
              </a:buClr>
              <a:buSzPct val="110000"/>
              <a:buFont typeface="Arial" panose="020B0604020202020204" pitchFamily="34" charset="0"/>
              <a:buChar char="•"/>
              <a:tabLst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360000" indent="-216000">
              <a:lnSpc>
                <a:spcPct val="100000"/>
              </a:lnSpc>
              <a:spcBef>
                <a:spcPts val="0"/>
              </a:spcBef>
              <a:buClr>
                <a:srgbClr val="01274D"/>
              </a:buClr>
              <a:buSzPct val="110000"/>
              <a:buFont typeface="Arial" panose="020B0604020202020204" pitchFamily="34" charset="0"/>
              <a:buChar char="•"/>
              <a:tabLst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Punkt</a:t>
            </a:r>
          </a:p>
          <a:p>
            <a:pPr lvl="1"/>
            <a:r>
              <a:rPr lang="de-DE" dirty="0"/>
              <a:t>Unterpunk1</a:t>
            </a:r>
          </a:p>
          <a:p>
            <a:pPr lvl="0"/>
            <a:r>
              <a:rPr lang="de-DE" dirty="0"/>
              <a:t>Punkt 2</a:t>
            </a:r>
          </a:p>
          <a:p>
            <a:pPr lvl="0"/>
            <a:r>
              <a:rPr lang="de-DE" dirty="0"/>
              <a:t>Punkt 3</a:t>
            </a:r>
          </a:p>
          <a:p>
            <a:pPr lvl="0"/>
            <a:r>
              <a:rPr lang="de-DE" dirty="0"/>
              <a:t>Punkt 4 </a:t>
            </a:r>
          </a:p>
          <a:p>
            <a:pPr lvl="0"/>
            <a:r>
              <a:rPr lang="de-DE" dirty="0"/>
              <a:t>Punkt 5</a:t>
            </a:r>
          </a:p>
          <a:p>
            <a:pPr lvl="0"/>
            <a:r>
              <a:rPr lang="de-DE" dirty="0"/>
              <a:t>Punkt 9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B892EBD-5520-2043-A8BA-85CDB2E0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00413184-8C59-44B0-97D0-D6AED01D9F3C}" type="datetime1">
              <a:rPr lang="de-DE" smtClean="0"/>
              <a:t>07.06.2021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490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117">
          <p15:clr>
            <a:srgbClr val="FBAE40"/>
          </p15:clr>
        </p15:guide>
        <p15:guide id="4" pos="226">
          <p15:clr>
            <a:srgbClr val="FBAE40"/>
          </p15:clr>
        </p15:guide>
        <p15:guide id="5" pos="2880">
          <p15:clr>
            <a:srgbClr val="FBAE40"/>
          </p15:clr>
        </p15:guide>
        <p15:guide id="6" pos="2767">
          <p15:clr>
            <a:srgbClr val="FBAE40"/>
          </p15:clr>
        </p15:guide>
        <p15:guide id="7" pos="2993">
          <p15:clr>
            <a:srgbClr val="FBAE40"/>
          </p15:clr>
        </p15:guide>
        <p15:guide id="8" orient="horz" pos="735">
          <p15:clr>
            <a:srgbClr val="FBAE40"/>
          </p15:clr>
        </p15:guide>
        <p15:guide id="9" orient="horz" pos="295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ullets + mit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 title="AGENDA">
            <a:extLst>
              <a:ext uri="{FF2B5EF4-FFF2-40B4-BE49-F238E27FC236}">
                <a16:creationId xmlns:a16="http://schemas.microsoft.com/office/drawing/2014/main" id="{464F40CF-D46B-0948-A705-E1C34D7B33A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4030943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49D89953-B1FE-6749-A393-4236C3AA39C5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71A933A7-59AA-9C48-A557-107414415CB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4033837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sp>
        <p:nvSpPr>
          <p:cNvPr id="12" name="Textplatzhalter 3" title="AGENDA">
            <a:extLst>
              <a:ext uri="{FF2B5EF4-FFF2-40B4-BE49-F238E27FC236}">
                <a16:creationId xmlns:a16="http://schemas.microsoft.com/office/drawing/2014/main" id="{1E094A5C-2CE3-5342-B586-1E5530C93CB4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58775" y="1162911"/>
            <a:ext cx="4025056" cy="353630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216000" indent="-207958" algn="l">
              <a:lnSpc>
                <a:spcPct val="100000"/>
              </a:lnSpc>
              <a:spcBef>
                <a:spcPts val="600"/>
              </a:spcBef>
              <a:buClr>
                <a:srgbClr val="01274D"/>
              </a:buClr>
              <a:buSzPct val="110000"/>
              <a:buFont typeface="Arial" panose="020B0604020202020204" pitchFamily="34" charset="0"/>
              <a:buChar char="•"/>
              <a:tabLst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360000" indent="-216000">
              <a:lnSpc>
                <a:spcPct val="100000"/>
              </a:lnSpc>
              <a:spcBef>
                <a:spcPts val="0"/>
              </a:spcBef>
              <a:buClr>
                <a:srgbClr val="01274D"/>
              </a:buClr>
              <a:buSzPct val="110000"/>
              <a:buFont typeface="Arial" panose="020B0604020202020204" pitchFamily="34" charset="0"/>
              <a:buChar char="•"/>
              <a:tabLst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Punkt</a:t>
            </a:r>
          </a:p>
          <a:p>
            <a:pPr lvl="1"/>
            <a:r>
              <a:rPr lang="de-DE" dirty="0"/>
              <a:t>Unterpunk1</a:t>
            </a:r>
          </a:p>
          <a:p>
            <a:pPr lvl="0"/>
            <a:r>
              <a:rPr lang="de-DE" dirty="0"/>
              <a:t>Punkt 2</a:t>
            </a:r>
          </a:p>
          <a:p>
            <a:pPr lvl="0"/>
            <a:r>
              <a:rPr lang="de-DE" dirty="0"/>
              <a:t>Punkt 3</a:t>
            </a:r>
          </a:p>
          <a:p>
            <a:pPr lvl="0"/>
            <a:r>
              <a:rPr lang="de-DE" dirty="0"/>
              <a:t>Punkt 4 </a:t>
            </a:r>
          </a:p>
          <a:p>
            <a:pPr lvl="0"/>
            <a:r>
              <a:rPr lang="de-DE" dirty="0"/>
              <a:t>Punkt 5</a:t>
            </a:r>
          </a:p>
          <a:p>
            <a:pPr lvl="0"/>
            <a:r>
              <a:rPr lang="de-DE" dirty="0"/>
              <a:t>Punkt 9</a:t>
            </a:r>
          </a:p>
        </p:txBody>
      </p:sp>
      <p:pic>
        <p:nvPicPr>
          <p:cNvPr id="8" name="Bildplatzhalter 6" descr="Ein Bild, das drinnen, Person, Essen, Küche enthält.&#10;&#10;Automatisch generierte Beschreibung">
            <a:extLst>
              <a:ext uri="{FF2B5EF4-FFF2-40B4-BE49-F238E27FC236}">
                <a16:creationId xmlns:a16="http://schemas.microsoft.com/office/drawing/2014/main" id="{86B4901E-59A3-8C40-91E4-2A92039E96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0166" y="0"/>
            <a:ext cx="4383834" cy="5143500"/>
          </a:xfrm>
          <a:prstGeom prst="roundRect">
            <a:avLst>
              <a:gd name="adj" fmla="val 0"/>
            </a:avLst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1A6A6DED-A93A-FF41-A78D-228C21B5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0DD82D9A-5237-445A-96C1-DD90989E79C5}" type="datetime1">
              <a:rPr lang="de-DE" smtClean="0"/>
              <a:t>07.06.2021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774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117">
          <p15:clr>
            <a:srgbClr val="FBAE40"/>
          </p15:clr>
        </p15:guide>
        <p15:guide id="4" pos="226">
          <p15:clr>
            <a:srgbClr val="FBAE40"/>
          </p15:clr>
        </p15:guide>
        <p15:guide id="5" pos="2880">
          <p15:clr>
            <a:srgbClr val="FBAE40"/>
          </p15:clr>
        </p15:guide>
        <p15:guide id="6" pos="2767">
          <p15:clr>
            <a:srgbClr val="FBAE40"/>
          </p15:clr>
        </p15:guide>
        <p15:guide id="7" pos="2993">
          <p15:clr>
            <a:srgbClr val="FBAE40"/>
          </p15:clr>
        </p15:guide>
        <p15:guide id="8" orient="horz" pos="735">
          <p15:clr>
            <a:srgbClr val="FBAE40"/>
          </p15:clr>
        </p15:guide>
        <p15:guide id="9" orient="horz" pos="295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Fließtext + Bild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 title="AGENDA">
            <a:extLst>
              <a:ext uri="{FF2B5EF4-FFF2-40B4-BE49-F238E27FC236}">
                <a16:creationId xmlns:a16="http://schemas.microsoft.com/office/drawing/2014/main" id="{5E765478-9835-374D-A88E-EF2A72D7BD1D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92838" y="1172256"/>
            <a:ext cx="2587716" cy="352357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600"/>
              </a:spcBef>
              <a:buSzPct val="130000"/>
              <a:buFontTx/>
              <a:buNone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628634" indent="-171446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 sz="1400" b="0" i="0">
                <a:solidFill>
                  <a:srgbClr val="002B49"/>
                </a:solidFill>
                <a:latin typeface="Arial"/>
                <a:cs typeface="Arial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.</a:t>
            </a:r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8CDD9434-8F2E-9541-9EE3-B6B2B058ED0C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8776" y="1172256"/>
            <a:ext cx="5492945" cy="3523570"/>
          </a:xfrm>
          <a:prstGeom prst="roundRect">
            <a:avLst>
              <a:gd name="adj" fmla="val 0"/>
            </a:avLst>
          </a:prstGeom>
          <a:solidFill>
            <a:srgbClr val="00A2BB"/>
          </a:solidFill>
        </p:spPr>
        <p:txBody>
          <a:bodyPr anchor="ctr" anchorCtr="0"/>
          <a:lstStyle>
            <a:lvl1pPr marL="0" indent="0" algn="ctr">
              <a:buNone/>
              <a:defRPr sz="1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10" name="Textplatzhalter 3" title="AGENDA">
            <a:extLst>
              <a:ext uri="{FF2B5EF4-FFF2-40B4-BE49-F238E27FC236}">
                <a16:creationId xmlns:a16="http://schemas.microsoft.com/office/drawing/2014/main" id="{AF841030-A98E-D94E-B6F0-B7349545D1B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6485351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4A932E8E-09F1-5442-A959-4B634E1B6BB8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E498D833-DA90-BB40-8071-31B8D7C4090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648535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73F6FC7-36A8-B041-AD7C-D1EB1FE41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F73CA612-428C-6449-B6AF-F0B3D578D0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F4A08394-0304-40D7-93BA-81521A462E56}" type="datetime1">
              <a:rPr lang="de-DE" smtClean="0"/>
              <a:t>07.06.2021</a:t>
            </a:fld>
            <a:endParaRPr lang="de-DE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54DD3061-573A-644C-B49E-1054C26A7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E9932321-25EB-3342-9652-7C0F2D478BD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691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901">
          <p15:clr>
            <a:srgbClr val="FBAE40"/>
          </p15:clr>
        </p15:guide>
        <p15:guide id="2" orient="horz" pos="1351">
          <p15:clr>
            <a:srgbClr val="FBAE40"/>
          </p15:clr>
        </p15:guide>
        <p15:guide id="3" orient="horz" pos="2338">
          <p15:clr>
            <a:srgbClr val="FBAE40"/>
          </p15:clr>
        </p15:guide>
        <p15:guide id="4" pos="226" userDrawn="1">
          <p15:clr>
            <a:srgbClr val="FBAE40"/>
          </p15:clr>
        </p15:guide>
        <p15:guide id="5" pos="2160">
          <p15:clr>
            <a:srgbClr val="FBAE40"/>
          </p15:clr>
        </p15:guide>
        <p15:guide id="6" pos="2075">
          <p15:clr>
            <a:srgbClr val="FBAE40"/>
          </p15:clr>
        </p15:guide>
        <p15:guide id="7" pos="2245">
          <p15:clr>
            <a:srgbClr val="FBAE40"/>
          </p15:clr>
        </p15:guide>
        <p15:guide id="8" orient="horz" pos="1266">
          <p15:clr>
            <a:srgbClr val="FBAE40"/>
          </p15:clr>
        </p15:guide>
        <p15:guide id="9" orient="horz" pos="1436">
          <p15:clr>
            <a:srgbClr val="FBAE40"/>
          </p15:clr>
        </p15:guide>
        <p15:guide id="11" pos="2926">
          <p15:clr>
            <a:srgbClr val="FBAE40"/>
          </p15:clr>
        </p15:guide>
        <p15:guide id="12" orient="horz" pos="178">
          <p15:clr>
            <a:srgbClr val="FBAE40"/>
          </p15:clr>
        </p15:guide>
        <p15:guide id="13" orient="horz" pos="554" userDrawn="1">
          <p15:clr>
            <a:srgbClr val="FBAE40"/>
          </p15:clr>
        </p15:guide>
        <p15:guide id="14" orient="horz" pos="2219">
          <p15:clr>
            <a:srgbClr val="FBAE40"/>
          </p15:clr>
        </p15:guide>
        <p15:guide id="15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Fließtext + mit Bild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 title="AGENDA">
            <a:extLst>
              <a:ext uri="{FF2B5EF4-FFF2-40B4-BE49-F238E27FC236}">
                <a16:creationId xmlns:a16="http://schemas.microsoft.com/office/drawing/2014/main" id="{5E765478-9835-374D-A88E-EF2A72D7BD1D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92838" y="1172256"/>
            <a:ext cx="2587716" cy="352357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600"/>
              </a:spcBef>
              <a:buSzPct val="130000"/>
              <a:buFontTx/>
              <a:buNone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628634" indent="-171446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 sz="1400" b="0" i="0">
                <a:solidFill>
                  <a:srgbClr val="002B49"/>
                </a:solidFill>
                <a:latin typeface="Arial"/>
                <a:cs typeface="Arial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.</a:t>
            </a:r>
          </a:p>
        </p:txBody>
      </p:sp>
      <p:sp>
        <p:nvSpPr>
          <p:cNvPr id="10" name="Textplatzhalter 3" title="AGENDA">
            <a:extLst>
              <a:ext uri="{FF2B5EF4-FFF2-40B4-BE49-F238E27FC236}">
                <a16:creationId xmlns:a16="http://schemas.microsoft.com/office/drawing/2014/main" id="{AF841030-A98E-D94E-B6F0-B7349545D1B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6485351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4A932E8E-09F1-5442-A959-4B634E1B6BB8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E498D833-DA90-BB40-8071-31B8D7C4090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648535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73F6FC7-36A8-B041-AD7C-D1EB1FE41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  <p:pic>
        <p:nvPicPr>
          <p:cNvPr id="12" name="Bildplatzhalter 8" descr="Ein Bild, das Person, Gebäude, Mann, stehend enthält.&#10;&#10;Automatisch generierte Beschreibung">
            <a:extLst>
              <a:ext uri="{FF2B5EF4-FFF2-40B4-BE49-F238E27FC236}">
                <a16:creationId xmlns:a16="http://schemas.microsoft.com/office/drawing/2014/main" id="{B72DE31B-186B-2F4B-B95E-B4EFEEF766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776" y="1172256"/>
            <a:ext cx="5492945" cy="3523570"/>
          </a:xfrm>
          <a:prstGeom prst="roundRect">
            <a:avLst>
              <a:gd name="adj" fmla="val 0"/>
            </a:avLst>
          </a:prstGeom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CD7F2702-C98D-4B43-9CDC-6D05318D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8B1BEF63-2644-4FDF-A918-62D2C65DE135}" type="datetime1">
              <a:rPr lang="de-DE" smtClean="0"/>
              <a:t>07.06.2021</a:t>
            </a:fld>
            <a:endParaRPr lang="de-DE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2C5584FA-7DD2-894C-8E63-C50D65CF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585D49FB-FA52-BD4E-B5EA-F9C94E7798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72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901">
          <p15:clr>
            <a:srgbClr val="FBAE40"/>
          </p15:clr>
        </p15:guide>
        <p15:guide id="2" orient="horz" pos="1351">
          <p15:clr>
            <a:srgbClr val="FBAE40"/>
          </p15:clr>
        </p15:guide>
        <p15:guide id="3" orient="horz" pos="2338">
          <p15:clr>
            <a:srgbClr val="FBAE40"/>
          </p15:clr>
        </p15:guide>
        <p15:guide id="4" pos="226">
          <p15:clr>
            <a:srgbClr val="FBAE40"/>
          </p15:clr>
        </p15:guide>
        <p15:guide id="5" pos="2160">
          <p15:clr>
            <a:srgbClr val="FBAE40"/>
          </p15:clr>
        </p15:guide>
        <p15:guide id="6" pos="2075">
          <p15:clr>
            <a:srgbClr val="FBAE40"/>
          </p15:clr>
        </p15:guide>
        <p15:guide id="7" pos="2245">
          <p15:clr>
            <a:srgbClr val="FBAE40"/>
          </p15:clr>
        </p15:guide>
        <p15:guide id="8" orient="horz" pos="1266">
          <p15:clr>
            <a:srgbClr val="FBAE40"/>
          </p15:clr>
        </p15:guide>
        <p15:guide id="9" orient="horz" pos="1436">
          <p15:clr>
            <a:srgbClr val="FBAE40"/>
          </p15:clr>
        </p15:guide>
        <p15:guide id="11" pos="2926">
          <p15:clr>
            <a:srgbClr val="FBAE40"/>
          </p15:clr>
        </p15:guide>
        <p15:guide id="12" orient="horz" pos="178">
          <p15:clr>
            <a:srgbClr val="FBAE40"/>
          </p15:clr>
        </p15:guide>
        <p15:guide id="13" orient="horz" pos="554">
          <p15:clr>
            <a:srgbClr val="FBAE40"/>
          </p15:clr>
        </p15:guide>
        <p15:guide id="14" orient="horz" pos="2219">
          <p15:clr>
            <a:srgbClr val="FBAE40"/>
          </p15:clr>
        </p15:guide>
        <p15:guide id="15" pos="55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Fließtext +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 title="AGENDA">
            <a:extLst>
              <a:ext uri="{FF2B5EF4-FFF2-40B4-BE49-F238E27FC236}">
                <a16:creationId xmlns:a16="http://schemas.microsoft.com/office/drawing/2014/main" id="{464F40CF-D46B-0948-A705-E1C34D7B33A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6485351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28739D91-7263-8446-B6E1-D9A5AC58ED5C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60166" y="1172256"/>
            <a:ext cx="4025059" cy="3523570"/>
          </a:xfrm>
          <a:prstGeom prst="roundRect">
            <a:avLst>
              <a:gd name="adj" fmla="val 0"/>
            </a:avLst>
          </a:prstGeom>
          <a:solidFill>
            <a:srgbClr val="00A2BB"/>
          </a:solidFill>
        </p:spPr>
        <p:txBody>
          <a:bodyPr anchor="ctr" anchorCtr="0"/>
          <a:lstStyle>
            <a:lvl1pPr marL="0" indent="0" algn="ctr">
              <a:buNone/>
              <a:defRPr sz="1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49D89953-B1FE-6749-A393-4236C3AA39C5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71A933A7-59AA-9C48-A557-107414415CB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648535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sp>
        <p:nvSpPr>
          <p:cNvPr id="19" name="Textplatzhalter 3" title="AGENDA">
            <a:extLst>
              <a:ext uri="{FF2B5EF4-FFF2-40B4-BE49-F238E27FC236}">
                <a16:creationId xmlns:a16="http://schemas.microsoft.com/office/drawing/2014/main" id="{AC52D118-1824-4F47-BE31-30F93A0BF229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8775" y="1172256"/>
            <a:ext cx="4033838" cy="352357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600"/>
              </a:spcBef>
              <a:buSzPct val="130000"/>
              <a:buFontTx/>
              <a:buNone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628634" indent="-171446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 sz="1400" b="0" i="0">
                <a:solidFill>
                  <a:srgbClr val="002B49"/>
                </a:solidFill>
                <a:latin typeface="Arial"/>
                <a:cs typeface="Arial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.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FA46393-7413-664D-A016-22F50E81A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B16073E5-031A-9247-A588-BE212AB5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61135528-36F5-4B09-B5D6-23075B0255D8}" type="datetime1">
              <a:rPr lang="de-DE" smtClean="0"/>
              <a:t>07.06.2021</a:t>
            </a:fld>
            <a:endParaRPr lang="de-DE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55A789C1-BBA0-8543-ACAC-7AC893F8A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32FE04C2-05B7-2240-BD19-59A0E5C96EF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641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117">
          <p15:clr>
            <a:srgbClr val="FBAE40"/>
          </p15:clr>
        </p15:guide>
        <p15:guide id="4" pos="226">
          <p15:clr>
            <a:srgbClr val="FBAE40"/>
          </p15:clr>
        </p15:guide>
        <p15:guide id="5" pos="2880">
          <p15:clr>
            <a:srgbClr val="FBAE40"/>
          </p15:clr>
        </p15:guide>
        <p15:guide id="6" pos="2767">
          <p15:clr>
            <a:srgbClr val="FBAE40"/>
          </p15:clr>
        </p15:guide>
        <p15:guide id="7" pos="2993">
          <p15:clr>
            <a:srgbClr val="FBAE40"/>
          </p15:clr>
        </p15:guide>
        <p15:guide id="8" orient="horz" pos="735">
          <p15:clr>
            <a:srgbClr val="FBAE40"/>
          </p15:clr>
        </p15:guide>
        <p15:guide id="9" orient="horz" pos="295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ließtext + mit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 title="AGENDA">
            <a:extLst>
              <a:ext uri="{FF2B5EF4-FFF2-40B4-BE49-F238E27FC236}">
                <a16:creationId xmlns:a16="http://schemas.microsoft.com/office/drawing/2014/main" id="{464F40CF-D46B-0948-A705-E1C34D7B33A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6485351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49D89953-B1FE-6749-A393-4236C3AA39C5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71A933A7-59AA-9C48-A557-107414415CB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648535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sp>
        <p:nvSpPr>
          <p:cNvPr id="19" name="Textplatzhalter 3" title="AGENDA">
            <a:extLst>
              <a:ext uri="{FF2B5EF4-FFF2-40B4-BE49-F238E27FC236}">
                <a16:creationId xmlns:a16="http://schemas.microsoft.com/office/drawing/2014/main" id="{AC52D118-1824-4F47-BE31-30F93A0BF229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8775" y="1172256"/>
            <a:ext cx="4033838" cy="352357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600"/>
              </a:spcBef>
              <a:buSzPct val="130000"/>
              <a:buFontTx/>
              <a:buNone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628634" indent="-171446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 sz="1400" b="0" i="0">
                <a:solidFill>
                  <a:srgbClr val="002B49"/>
                </a:solidFill>
                <a:latin typeface="Arial"/>
                <a:cs typeface="Arial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.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FA46393-7413-664D-A016-22F50E81A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21865565-237C-0045-97E3-9C232CD1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97506853-A13E-4F19-8ECE-3693CFC303B3}" type="datetime1">
              <a:rPr lang="de-DE" smtClean="0"/>
              <a:t>07.06.2021</a:t>
            </a:fld>
            <a:endParaRPr lang="de-DE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E232436C-0D24-DF4F-8217-DCBBF21D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DC210EC8-E81D-CF4E-9647-B00FC40A9F5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 descr="Ein Bild, das Gebäude, Person, stehend enthält.&#10;&#10;Automatisch generierte Beschreibung">
            <a:extLst>
              <a:ext uri="{FF2B5EF4-FFF2-40B4-BE49-F238E27FC236}">
                <a16:creationId xmlns:a16="http://schemas.microsoft.com/office/drawing/2014/main" id="{0EDF2A03-61D6-874D-82B6-9A895DDF1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375" y="1172255"/>
            <a:ext cx="4033839" cy="35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00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117">
          <p15:clr>
            <a:srgbClr val="FBAE40"/>
          </p15:clr>
        </p15:guide>
        <p15:guide id="4" pos="226">
          <p15:clr>
            <a:srgbClr val="FBAE40"/>
          </p15:clr>
        </p15:guide>
        <p15:guide id="5" pos="2880">
          <p15:clr>
            <a:srgbClr val="FBAE40"/>
          </p15:clr>
        </p15:guide>
        <p15:guide id="6" pos="2767">
          <p15:clr>
            <a:srgbClr val="FBAE40"/>
          </p15:clr>
        </p15:guide>
        <p15:guide id="7" pos="2993">
          <p15:clr>
            <a:srgbClr val="FBAE40"/>
          </p15:clr>
        </p15:guide>
        <p15:guide id="8" orient="horz" pos="735">
          <p15:clr>
            <a:srgbClr val="FBAE40"/>
          </p15:clr>
        </p15:guide>
        <p15:guide id="9" orient="horz" pos="295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e auf Bil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4F698597-3540-CE48-A12F-C66E52BFEF8C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" title="AGENDA">
            <a:extLst>
              <a:ext uri="{FF2B5EF4-FFF2-40B4-BE49-F238E27FC236}">
                <a16:creationId xmlns:a16="http://schemas.microsoft.com/office/drawing/2014/main" id="{9187C063-5F61-FB49-9A27-E13CDB8E25E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6485351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C5FDA516-58AB-AD4D-B307-280F2DCAA9D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648535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F5C8DB2A-DCAD-B747-8F53-8D433B26D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5C1315AA-0CD7-7A46-9A8B-F2AC40F1A5CC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8776" y="1166813"/>
            <a:ext cx="8426447" cy="3529012"/>
          </a:xfrm>
          <a:prstGeom prst="roundRect">
            <a:avLst>
              <a:gd name="adj" fmla="val 0"/>
            </a:avLst>
          </a:prstGeom>
          <a:solidFill>
            <a:srgbClr val="00A2BB"/>
          </a:solidFill>
        </p:spPr>
        <p:txBody>
          <a:bodyPr anchor="ctr" anchorCtr="0"/>
          <a:lstStyle>
            <a:lvl1pPr marL="0" indent="0" algn="ctr">
              <a:buNone/>
              <a:defRPr sz="1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E930310F-A0CD-634B-BBB2-A77E94AA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A88976B3-F5A5-4609-AE8B-6B90E3695890}" type="datetime1">
              <a:rPr lang="de-DE" smtClean="0"/>
              <a:t>07.06.2021</a:t>
            </a:fld>
            <a:endParaRPr lang="de-DE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376C6FD3-400E-A04F-940A-A6B661794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6122748A-943C-774B-AAD2-4D928F95F9E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5444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117">
          <p15:clr>
            <a:srgbClr val="FBAE40"/>
          </p15:clr>
        </p15:guide>
        <p15:guide id="4" pos="226">
          <p15:clr>
            <a:srgbClr val="FBAE40"/>
          </p15:clr>
        </p15:guide>
        <p15:guide id="5" pos="2880">
          <p15:clr>
            <a:srgbClr val="FBAE40"/>
          </p15:clr>
        </p15:guide>
        <p15:guide id="6" orient="horz" pos="735">
          <p15:clr>
            <a:srgbClr val="FBAE40"/>
          </p15:clr>
        </p15:guide>
        <p15:guide id="7" orient="horz" pos="295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e auf mit Bild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4F698597-3540-CE48-A12F-C66E52BFEF8C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" title="AGENDA">
            <a:extLst>
              <a:ext uri="{FF2B5EF4-FFF2-40B4-BE49-F238E27FC236}">
                <a16:creationId xmlns:a16="http://schemas.microsoft.com/office/drawing/2014/main" id="{9187C063-5F61-FB49-9A27-E13CDB8E25E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6485351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C5FDA516-58AB-AD4D-B307-280F2DCAA9D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648535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F5C8DB2A-DCAD-B747-8F53-8D433B26D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  <p:pic>
        <p:nvPicPr>
          <p:cNvPr id="12" name="Bildplatzhalter 4" descr="Ein Bild, das drinnen, Tisch, Person, Fenster enthält.&#10;&#10;Automatisch generierte Beschreibung">
            <a:extLst>
              <a:ext uri="{FF2B5EF4-FFF2-40B4-BE49-F238E27FC236}">
                <a16:creationId xmlns:a16="http://schemas.microsoft.com/office/drawing/2014/main" id="{D2761936-D77D-BB44-A6C9-342CF9FD14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776" y="1166813"/>
            <a:ext cx="8426447" cy="3529012"/>
          </a:xfrm>
          <a:prstGeom prst="roundRect">
            <a:avLst>
              <a:gd name="adj" fmla="val 0"/>
            </a:avLst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DC3F78C6-26A8-4442-B13C-E09B747C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/>
            </a:lvl1pPr>
          </a:lstStyle>
          <a:p>
            <a:fld id="{D2C2D0D0-E612-48BB-8F19-B30922CADF5A}" type="datetime1">
              <a:rPr lang="de-DE" sz="800" smtClean="0"/>
              <a:t>07.06.2021</a:t>
            </a:fld>
            <a:endParaRPr lang="de-DE" sz="80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E18D2C99-395A-414C-B890-1275C2AE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/>
            </a:lvl1pPr>
          </a:lstStyle>
          <a:p>
            <a:pPr algn="ctr"/>
            <a:endParaRPr lang="de-DE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3E772F67-9F60-FA44-8294-5D49879876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/>
            </a:lvl1pPr>
          </a:lstStyle>
          <a:p>
            <a:pPr algn="r"/>
            <a:r>
              <a:rPr lang="de-DE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097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117">
          <p15:clr>
            <a:srgbClr val="FBAE40"/>
          </p15:clr>
        </p15:guide>
        <p15:guide id="4" pos="226">
          <p15:clr>
            <a:srgbClr val="FBAE40"/>
          </p15:clr>
        </p15:guide>
        <p15:guide id="5" pos="2880">
          <p15:clr>
            <a:srgbClr val="FBAE40"/>
          </p15:clr>
        </p15:guide>
        <p15:guide id="6" orient="horz" pos="735">
          <p15:clr>
            <a:srgbClr val="FBAE40"/>
          </p15:clr>
        </p15:guide>
        <p15:guide id="7" orient="horz" pos="295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, Tisch, Ausguss, groß enthält.&#10;&#10;Automatisch generierte Beschreibung">
            <a:extLst>
              <a:ext uri="{FF2B5EF4-FFF2-40B4-BE49-F238E27FC236}">
                <a16:creationId xmlns:a16="http://schemas.microsoft.com/office/drawing/2014/main" id="{FF40561C-C36E-7945-86DA-0016A89C35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"/>
            <a:ext cx="9144000" cy="514329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D397485-1A2C-DF4B-A020-9E8E3A732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"/>
            <a:ext cx="9144000" cy="514329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6E67A55-D1F2-1241-9D33-0FBD7F6D8011}"/>
              </a:ext>
            </a:extLst>
          </p:cNvPr>
          <p:cNvGrpSpPr/>
          <p:nvPr userDrawn="1"/>
        </p:nvGrpSpPr>
        <p:grpSpPr>
          <a:xfrm>
            <a:off x="6228140" y="280096"/>
            <a:ext cx="2592000" cy="595719"/>
            <a:chOff x="6228140" y="280096"/>
            <a:chExt cx="2592000" cy="595719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800DCF2-E64B-834C-8FB7-50CE913773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28140" y="282575"/>
              <a:ext cx="2592000" cy="59324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B4204495-B80D-EA4C-B100-BC13862818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29050" y="280096"/>
              <a:ext cx="547606" cy="593240"/>
            </a:xfrm>
            <a:prstGeom prst="rect">
              <a:avLst/>
            </a:prstGeom>
          </p:spPr>
        </p:pic>
      </p:grpSp>
      <p:sp>
        <p:nvSpPr>
          <p:cNvPr id="15" name="Grafik 15">
            <a:extLst>
              <a:ext uri="{FF2B5EF4-FFF2-40B4-BE49-F238E27FC236}">
                <a16:creationId xmlns:a16="http://schemas.microsoft.com/office/drawing/2014/main" id="{A4088E67-E9BC-8340-89E2-12209744FFAB}"/>
              </a:ext>
            </a:extLst>
          </p:cNvPr>
          <p:cNvSpPr/>
          <p:nvPr userDrawn="1"/>
        </p:nvSpPr>
        <p:spPr>
          <a:xfrm>
            <a:off x="165403" y="4067616"/>
            <a:ext cx="205200" cy="1075884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E821EB5D-78E9-8241-B131-5A6B0279982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603" y="3645211"/>
            <a:ext cx="4948104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Titelfolie | 40pt</a:t>
            </a:r>
          </a:p>
        </p:txBody>
      </p:sp>
    </p:spTree>
    <p:extLst>
      <p:ext uri="{BB962C8B-B14F-4D97-AF65-F5344CB8AC3E}">
        <p14:creationId xmlns:p14="http://schemas.microsoft.com/office/powerpoint/2010/main" val="337950604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  <p15:guide id="3" pos="4151">
          <p15:clr>
            <a:srgbClr val="FBAE40"/>
          </p15:clr>
        </p15:guide>
        <p15:guide id="4" orient="horz" pos="178">
          <p15:clr>
            <a:srgbClr val="FBAE40"/>
          </p15:clr>
        </p15:guide>
        <p15:guide id="5" pos="17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e auf Bild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4F698597-3540-CE48-A12F-C66E52BFEF8C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842C51B5-4835-9346-96F3-721CA53C9819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0" y="1"/>
            <a:ext cx="9144000" cy="3033418"/>
          </a:xfrm>
          <a:prstGeom prst="roundRect">
            <a:avLst>
              <a:gd name="adj" fmla="val 0"/>
            </a:avLst>
          </a:prstGeom>
          <a:solidFill>
            <a:srgbClr val="00A2BB"/>
          </a:solidFill>
        </p:spPr>
        <p:txBody>
          <a:bodyPr anchor="ctr" anchorCtr="0"/>
          <a:lstStyle>
            <a:lvl1pPr marL="0" indent="0" algn="ctr">
              <a:buNone/>
              <a:defRPr sz="1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13" name="Textplatzhalter 3" title="AGENDA">
            <a:extLst>
              <a:ext uri="{FF2B5EF4-FFF2-40B4-BE49-F238E27FC236}">
                <a16:creationId xmlns:a16="http://schemas.microsoft.com/office/drawing/2014/main" id="{9187C063-5F61-FB49-9A27-E13CDB8E25E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3302141"/>
            <a:ext cx="6485351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C5FDA516-58AB-AD4D-B307-280F2DCAA9D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3804349"/>
            <a:ext cx="6485350" cy="2492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765D28F9-C8DC-FF43-9214-2998473E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5AEF2180-106A-450C-9516-90A8FAB9F705}" type="datetime1">
              <a:rPr lang="de-DE" smtClean="0"/>
              <a:t>07.06.2021</a:t>
            </a:fld>
            <a:endParaRPr lang="de-DE" dirty="0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D36F898D-435C-1641-9F1E-363502F3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9DB96806-030B-FD43-A82A-B6C2372A185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967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117">
          <p15:clr>
            <a:srgbClr val="FBAE40"/>
          </p15:clr>
        </p15:guide>
        <p15:guide id="4" pos="226">
          <p15:clr>
            <a:srgbClr val="FBAE40"/>
          </p15:clr>
        </p15:guide>
        <p15:guide id="5" pos="2880">
          <p15:clr>
            <a:srgbClr val="FBAE40"/>
          </p15:clr>
        </p15:guide>
        <p15:guide id="6" orient="horz" pos="735">
          <p15:clr>
            <a:srgbClr val="FBAE40"/>
          </p15:clr>
        </p15:guide>
        <p15:guide id="7" orient="horz" pos="295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e auf mit Bil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4F698597-3540-CE48-A12F-C66E52BFEF8C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" title="AGENDA">
            <a:extLst>
              <a:ext uri="{FF2B5EF4-FFF2-40B4-BE49-F238E27FC236}">
                <a16:creationId xmlns:a16="http://schemas.microsoft.com/office/drawing/2014/main" id="{9187C063-5F61-FB49-9A27-E13CDB8E25E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3302141"/>
            <a:ext cx="6485351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C5FDA516-58AB-AD4D-B307-280F2DCAA9D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3804349"/>
            <a:ext cx="6485350" cy="2492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pic>
        <p:nvPicPr>
          <p:cNvPr id="16" name="Bildplatzhalter 9" descr="Ein Bild, das Person, computer, Computer, sitzend enthält.&#10;&#10;Automatisch generierte Beschreibung">
            <a:extLst>
              <a:ext uri="{FF2B5EF4-FFF2-40B4-BE49-F238E27FC236}">
                <a16:creationId xmlns:a16="http://schemas.microsoft.com/office/drawing/2014/main" id="{589DB647-94F4-5547-A0F9-C96658899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033418"/>
          </a:xfrm>
          <a:prstGeom prst="roundRect">
            <a:avLst>
              <a:gd name="adj" fmla="val 0"/>
            </a:avLst>
          </a:prstGeom>
        </p:spPr>
      </p:pic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7DFDA7F6-A173-2146-9689-7F18C2FE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E4E90CE8-FEFD-4B8F-9D0A-52B85D84960C}" type="datetime1">
              <a:rPr lang="de-DE" smtClean="0"/>
              <a:t>07.06.2021</a:t>
            </a:fld>
            <a:endParaRPr lang="de-DE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96BE139F-23EC-5E44-8755-47989279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7D7301A8-C6F4-494D-97C8-7C9A8043FA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654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117">
          <p15:clr>
            <a:srgbClr val="FBAE40"/>
          </p15:clr>
        </p15:guide>
        <p15:guide id="4" pos="226">
          <p15:clr>
            <a:srgbClr val="FBAE40"/>
          </p15:clr>
        </p15:guide>
        <p15:guide id="5" pos="2880">
          <p15:clr>
            <a:srgbClr val="FBAE40"/>
          </p15:clr>
        </p15:guide>
        <p15:guide id="6" orient="horz" pos="735">
          <p15:clr>
            <a:srgbClr val="FBAE40"/>
          </p15:clr>
        </p15:guide>
        <p15:guide id="7" orient="horz" pos="295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e auf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30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9144001" cy="5143500"/>
          </a:xfrm>
          <a:prstGeom prst="rect">
            <a:avLst/>
          </a:prstGeom>
          <a:solidFill>
            <a:srgbClr val="00A2BB"/>
          </a:solidFill>
        </p:spPr>
        <p:txBody>
          <a:bodyPr anchor="ctr" anchorCtr="1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22115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388800"/>
          <a:lstStyle>
            <a:lvl1pPr algn="ctr">
              <a:lnSpc>
                <a:spcPct val="80000"/>
              </a:lnSpc>
              <a:defRPr sz="4000" b="1" u="none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51697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e auf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10" descr="Ein Bild, das Person, computer, drinnen, sitzend enthält.&#10;&#10;Automatisch generierte Beschreibung">
            <a:extLst>
              <a:ext uri="{FF2B5EF4-FFF2-40B4-BE49-F238E27FC236}">
                <a16:creationId xmlns:a16="http://schemas.microsoft.com/office/drawing/2014/main" id="{6ECDD358-EA2B-6241-A489-C6D4804785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22115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388800"/>
          <a:lstStyle>
            <a:lvl1pPr algn="ctr">
              <a:lnSpc>
                <a:spcPct val="80000"/>
              </a:lnSpc>
              <a:defRPr sz="4000" b="1" u="none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611983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itzend, dunkel, Tisch, Fern enthält.&#10;&#10;Automatisch generierte Beschreibung">
            <a:extLst>
              <a:ext uri="{FF2B5EF4-FFF2-40B4-BE49-F238E27FC236}">
                <a16:creationId xmlns:a16="http://schemas.microsoft.com/office/drawing/2014/main" id="{5D6EE070-BCF9-6042-86C3-710C2DA11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60A34BD-9C00-154B-872B-E96E17BD84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67828" y="3645211"/>
            <a:ext cx="6514238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Abschlusstext | 40pt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56C7C86-0557-4B49-8AEA-D877D51EB25B}"/>
              </a:ext>
            </a:extLst>
          </p:cNvPr>
          <p:cNvGrpSpPr/>
          <p:nvPr userDrawn="1"/>
        </p:nvGrpSpPr>
        <p:grpSpPr>
          <a:xfrm>
            <a:off x="6228140" y="280096"/>
            <a:ext cx="2592000" cy="595719"/>
            <a:chOff x="6228140" y="280096"/>
            <a:chExt cx="2592000" cy="595719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402A9F4-806D-9943-89D3-DA1659E5CD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28140" y="282575"/>
              <a:ext cx="2592000" cy="59324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2897055-ACC1-A748-9140-A999FB01C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29050" y="280096"/>
              <a:ext cx="547606" cy="593240"/>
            </a:xfrm>
            <a:prstGeom prst="rect">
              <a:avLst/>
            </a:prstGeom>
          </p:spPr>
        </p:pic>
      </p:grpSp>
      <p:sp>
        <p:nvSpPr>
          <p:cNvPr id="15" name="Grafik 15">
            <a:extLst>
              <a:ext uri="{FF2B5EF4-FFF2-40B4-BE49-F238E27FC236}">
                <a16:creationId xmlns:a16="http://schemas.microsoft.com/office/drawing/2014/main" id="{D6ED9AB5-C736-7248-86F4-2735197ACD64}"/>
              </a:ext>
            </a:extLst>
          </p:cNvPr>
          <p:cNvSpPr/>
          <p:nvPr userDrawn="1"/>
        </p:nvSpPr>
        <p:spPr>
          <a:xfrm flipV="1">
            <a:off x="165403" y="-2485"/>
            <a:ext cx="205200" cy="4070101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290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4151">
          <p15:clr>
            <a:srgbClr val="FBAE40"/>
          </p15:clr>
        </p15:guide>
        <p15:guide id="2" orient="horz" pos="178">
          <p15:clr>
            <a:srgbClr val="FBAE40"/>
          </p15:clr>
        </p15:guide>
        <p15:guide id="3" orient="horz" pos="2338">
          <p15:clr>
            <a:srgbClr val="FBAE40"/>
          </p15:clr>
        </p15:guide>
        <p15:guide id="4" pos="170">
          <p15:clr>
            <a:srgbClr val="FBAE40"/>
          </p15:clr>
        </p15:guide>
        <p15:guide id="5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luss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Computer, sitzend, computer, Tastatur enthält.&#10;&#10;Automatisch generierte Beschreibung">
            <a:extLst>
              <a:ext uri="{FF2B5EF4-FFF2-40B4-BE49-F238E27FC236}">
                <a16:creationId xmlns:a16="http://schemas.microsoft.com/office/drawing/2014/main" id="{0ED1C1F5-0A11-6B4B-8DDC-363787170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56C7C86-0557-4B49-8AEA-D877D51EB25B}"/>
              </a:ext>
            </a:extLst>
          </p:cNvPr>
          <p:cNvGrpSpPr/>
          <p:nvPr userDrawn="1"/>
        </p:nvGrpSpPr>
        <p:grpSpPr>
          <a:xfrm>
            <a:off x="6228140" y="280096"/>
            <a:ext cx="2592000" cy="595719"/>
            <a:chOff x="6228140" y="280096"/>
            <a:chExt cx="2592000" cy="595719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402A9F4-806D-9943-89D3-DA1659E5CD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28140" y="282575"/>
              <a:ext cx="2592000" cy="59324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2897055-ACC1-A748-9140-A999FB01C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29050" y="280096"/>
              <a:ext cx="547606" cy="593240"/>
            </a:xfrm>
            <a:prstGeom prst="rect">
              <a:avLst/>
            </a:prstGeom>
          </p:spPr>
        </p:pic>
      </p:grpSp>
      <p:sp>
        <p:nvSpPr>
          <p:cNvPr id="14" name="Grafik 15">
            <a:extLst>
              <a:ext uri="{FF2B5EF4-FFF2-40B4-BE49-F238E27FC236}">
                <a16:creationId xmlns:a16="http://schemas.microsoft.com/office/drawing/2014/main" id="{C2448A6A-26AD-AF40-90C5-E1C6D2E076A5}"/>
              </a:ext>
            </a:extLst>
          </p:cNvPr>
          <p:cNvSpPr/>
          <p:nvPr userDrawn="1"/>
        </p:nvSpPr>
        <p:spPr>
          <a:xfrm flipV="1">
            <a:off x="165403" y="-2485"/>
            <a:ext cx="205200" cy="4070101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432B7DF-411F-B94A-AAD5-71CB3DBA321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67828" y="3645211"/>
            <a:ext cx="6514238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Abschlusstext | 40pt</a:t>
            </a:r>
          </a:p>
        </p:txBody>
      </p:sp>
    </p:spTree>
    <p:extLst>
      <p:ext uri="{BB962C8B-B14F-4D97-AF65-F5344CB8AC3E}">
        <p14:creationId xmlns:p14="http://schemas.microsoft.com/office/powerpoint/2010/main" val="197220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4151">
          <p15:clr>
            <a:srgbClr val="FBAE40"/>
          </p15:clr>
        </p15:guide>
        <p15:guide id="2" orient="horz" pos="178">
          <p15:clr>
            <a:srgbClr val="FBAE40"/>
          </p15:clr>
        </p15:guide>
        <p15:guide id="3" orient="horz" pos="2338">
          <p15:clr>
            <a:srgbClr val="FBAE40"/>
          </p15:clr>
        </p15:guide>
        <p15:guide id="4" pos="170">
          <p15:clr>
            <a:srgbClr val="FBAE40"/>
          </p15:clr>
        </p15:guide>
        <p15:guide id="5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luss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52FD214-774B-864E-BC35-B82F38ADF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56C7C86-0557-4B49-8AEA-D877D51EB25B}"/>
              </a:ext>
            </a:extLst>
          </p:cNvPr>
          <p:cNvGrpSpPr/>
          <p:nvPr userDrawn="1"/>
        </p:nvGrpSpPr>
        <p:grpSpPr>
          <a:xfrm>
            <a:off x="6228140" y="280096"/>
            <a:ext cx="2592000" cy="595719"/>
            <a:chOff x="6228140" y="280096"/>
            <a:chExt cx="2592000" cy="595719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402A9F4-806D-9943-89D3-DA1659E5CD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28140" y="282575"/>
              <a:ext cx="2592000" cy="59324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2897055-ACC1-A748-9140-A999FB01C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29050" y="280096"/>
              <a:ext cx="547606" cy="593240"/>
            </a:xfrm>
            <a:prstGeom prst="rect">
              <a:avLst/>
            </a:prstGeom>
          </p:spPr>
        </p:pic>
      </p:grpSp>
      <p:sp>
        <p:nvSpPr>
          <p:cNvPr id="14" name="Grafik 15">
            <a:extLst>
              <a:ext uri="{FF2B5EF4-FFF2-40B4-BE49-F238E27FC236}">
                <a16:creationId xmlns:a16="http://schemas.microsoft.com/office/drawing/2014/main" id="{45371431-DBCA-D840-A3CF-1BB9F2179D75}"/>
              </a:ext>
            </a:extLst>
          </p:cNvPr>
          <p:cNvSpPr/>
          <p:nvPr userDrawn="1"/>
        </p:nvSpPr>
        <p:spPr>
          <a:xfrm flipV="1">
            <a:off x="165403" y="-2485"/>
            <a:ext cx="205200" cy="4070101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BD655DCF-7B30-0A42-9D83-308FDBE28FC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67828" y="3645211"/>
            <a:ext cx="6514238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Abschlusstext | 40pt</a:t>
            </a:r>
          </a:p>
        </p:txBody>
      </p:sp>
    </p:spTree>
    <p:extLst>
      <p:ext uri="{BB962C8B-B14F-4D97-AF65-F5344CB8AC3E}">
        <p14:creationId xmlns:p14="http://schemas.microsoft.com/office/powerpoint/2010/main" val="2272979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4151">
          <p15:clr>
            <a:srgbClr val="FBAE40"/>
          </p15:clr>
        </p15:guide>
        <p15:guide id="2" orient="horz" pos="178">
          <p15:clr>
            <a:srgbClr val="FBAE40"/>
          </p15:clr>
        </p15:guide>
        <p15:guide id="3" orient="horz" pos="2338">
          <p15:clr>
            <a:srgbClr val="FBAE40"/>
          </p15:clr>
        </p15:guide>
        <p15:guide id="4" pos="170">
          <p15:clr>
            <a:srgbClr val="FBAE40"/>
          </p15:clr>
        </p15:guide>
        <p15:guide id="5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Textboxen 1 gross 2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4"/>
          <p:cNvSpPr>
            <a:spLocks noGrp="1"/>
          </p:cNvSpPr>
          <p:nvPr>
            <p:ph sz="quarter" idx="11"/>
          </p:nvPr>
        </p:nvSpPr>
        <p:spPr>
          <a:xfrm>
            <a:off x="252000" y="1137209"/>
            <a:ext cx="4158096" cy="3658021"/>
          </a:xfrm>
          <a:prstGeom prst="rect">
            <a:avLst/>
          </a:prstGeom>
          <a:noFill/>
          <a:ln w="12700">
            <a:solidFill>
              <a:schemeClr val="tx2"/>
            </a:solidFill>
            <a:prstDash val="solid"/>
            <a:miter lim="800000"/>
          </a:ln>
        </p:spPr>
        <p:txBody>
          <a:bodyPr lIns="144000" tIns="144000" rIns="144000" bIns="144000"/>
          <a:lstStyle>
            <a:lvl1pPr marL="203200" marR="0" indent="-203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lang="en-US" sz="1200" kern="1200" noProof="0" dirty="0" smtClean="0">
                <a:solidFill>
                  <a:srgbClr val="423D3A"/>
                </a:solidFill>
                <a:latin typeface="+mn-lt"/>
                <a:ea typeface="+mn-ea"/>
                <a:cs typeface="+mn-cs"/>
              </a:defRPr>
            </a:lvl1pPr>
            <a:lvl2pPr marL="423863" marR="0" indent="-2190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lang="en-US" sz="1200" kern="1200" noProof="0" dirty="0" smtClean="0">
                <a:solidFill>
                  <a:srgbClr val="423D3A"/>
                </a:solidFill>
                <a:latin typeface="+mn-lt"/>
                <a:ea typeface="+mn-ea"/>
                <a:cs typeface="+mn-cs"/>
              </a:defRPr>
            </a:lvl2pPr>
            <a:lvl3pPr marL="617538" marR="0" indent="-1920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Char char="•"/>
              <a:tabLst/>
              <a:defRPr lang="en-US" sz="1200" kern="1200" noProof="0" dirty="0" smtClean="0">
                <a:solidFill>
                  <a:srgbClr val="423D3A"/>
                </a:solidFill>
                <a:latin typeface="+mn-lt"/>
                <a:ea typeface="+mn-ea"/>
                <a:cs typeface="+mn-cs"/>
              </a:defRPr>
            </a:lvl3pPr>
            <a:lvl4pPr marL="808038" marR="0" indent="-1825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Char char="•"/>
              <a:tabLst/>
              <a:defRPr lang="en-US" sz="1200" kern="1200" noProof="0" dirty="0" smtClean="0">
                <a:solidFill>
                  <a:srgbClr val="423D3A"/>
                </a:solidFill>
                <a:latin typeface="+mn-lt"/>
                <a:ea typeface="+mn-ea"/>
                <a:cs typeface="+mn-cs"/>
              </a:defRPr>
            </a:lvl4pPr>
            <a:lvl5pPr marL="989013" marR="0" indent="-1809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Char char="•"/>
              <a:tabLst/>
              <a:defRPr lang="en-US" sz="1200" kern="1200" noProof="0" dirty="0">
                <a:solidFill>
                  <a:srgbClr val="423D3A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6"/>
          </p:nvPr>
        </p:nvSpPr>
        <p:spPr>
          <a:xfrm>
            <a:off x="4732324" y="1137209"/>
            <a:ext cx="4158000" cy="1692000"/>
          </a:xfrm>
          <a:prstGeom prst="rect">
            <a:avLst/>
          </a:prstGeom>
          <a:noFill/>
          <a:ln w="12700">
            <a:solidFill>
              <a:schemeClr val="tx2"/>
            </a:solidFill>
            <a:prstDash val="solid"/>
            <a:miter lim="800000"/>
          </a:ln>
        </p:spPr>
        <p:txBody>
          <a:bodyPr lIns="144000" tIns="144000" rIns="144000" bIns="144000"/>
          <a:lstStyle>
            <a:lvl1pPr>
              <a:defRPr lang="en-US" sz="1200" noProof="0" dirty="0" smtClean="0">
                <a:solidFill>
                  <a:srgbClr val="423D3A"/>
                </a:solidFill>
              </a:defRPr>
            </a:lvl1pPr>
            <a:lvl2pPr>
              <a:defRPr lang="en-US" sz="1200" noProof="0" dirty="0" smtClean="0">
                <a:solidFill>
                  <a:srgbClr val="423D3A"/>
                </a:solidFill>
              </a:defRPr>
            </a:lvl2pPr>
            <a:lvl3pPr>
              <a:defRPr lang="en-US" sz="1200" noProof="0" dirty="0" smtClean="0">
                <a:solidFill>
                  <a:srgbClr val="423D3A"/>
                </a:solidFill>
              </a:defRPr>
            </a:lvl3pPr>
            <a:lvl4pPr>
              <a:defRPr lang="en-US" sz="1200" noProof="0" dirty="0" smtClean="0">
                <a:solidFill>
                  <a:srgbClr val="423D3A"/>
                </a:solidFill>
              </a:defRPr>
            </a:lvl4pPr>
            <a:lvl5pPr>
              <a:defRPr lang="en-US" sz="1200" noProof="0" dirty="0">
                <a:solidFill>
                  <a:srgbClr val="423D3A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158400"/>
            <a:ext cx="6149575" cy="65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000"/>
              </a:lnSpc>
              <a:defRPr lang="de-DE" sz="2000" b="1" i="0" kern="1200" cap="all" noProof="0" dirty="0" smtClean="0">
                <a:solidFill>
                  <a:srgbClr val="0069A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7"/>
          </p:nvPr>
        </p:nvSpPr>
        <p:spPr>
          <a:xfrm>
            <a:off x="4732324" y="3103230"/>
            <a:ext cx="4158000" cy="1692000"/>
          </a:xfrm>
          <a:prstGeom prst="rect">
            <a:avLst/>
          </a:prstGeom>
          <a:noFill/>
          <a:ln w="12700">
            <a:solidFill>
              <a:schemeClr val="tx2"/>
            </a:solidFill>
            <a:prstDash val="solid"/>
            <a:miter lim="800000"/>
          </a:ln>
        </p:spPr>
        <p:txBody>
          <a:bodyPr lIns="144000" tIns="144000" rIns="144000" bIns="144000"/>
          <a:lstStyle>
            <a:lvl1pPr>
              <a:defRPr lang="en-US" sz="1200" noProof="0" dirty="0" smtClean="0">
                <a:solidFill>
                  <a:srgbClr val="423D3A"/>
                </a:solidFill>
              </a:defRPr>
            </a:lvl1pPr>
            <a:lvl2pPr>
              <a:defRPr lang="en-US" sz="1200" noProof="0" dirty="0" smtClean="0">
                <a:solidFill>
                  <a:srgbClr val="423D3A"/>
                </a:solidFill>
              </a:defRPr>
            </a:lvl2pPr>
            <a:lvl3pPr>
              <a:defRPr lang="en-US" sz="1200" noProof="0" dirty="0" smtClean="0">
                <a:solidFill>
                  <a:srgbClr val="423D3A"/>
                </a:solidFill>
              </a:defRPr>
            </a:lvl3pPr>
            <a:lvl4pPr>
              <a:defRPr lang="en-US" sz="1200" noProof="0" dirty="0" smtClean="0">
                <a:solidFill>
                  <a:srgbClr val="423D3A"/>
                </a:solidFill>
              </a:defRPr>
            </a:lvl4pPr>
            <a:lvl5pPr>
              <a:defRPr lang="en-US" sz="1200" noProof="0" dirty="0">
                <a:solidFill>
                  <a:srgbClr val="423D3A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79133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4"/>
          <p:cNvSpPr>
            <a:spLocks noGrp="1"/>
          </p:cNvSpPr>
          <p:nvPr>
            <p:ph sz="quarter" idx="11"/>
          </p:nvPr>
        </p:nvSpPr>
        <p:spPr>
          <a:xfrm>
            <a:off x="252000" y="1137209"/>
            <a:ext cx="2657778" cy="1643055"/>
          </a:xfrm>
          <a:prstGeom prst="rect">
            <a:avLst/>
          </a:prstGeom>
          <a:noFill/>
          <a:ln w="12700">
            <a:solidFill>
              <a:schemeClr val="tx2"/>
            </a:solidFill>
            <a:prstDash val="solid"/>
            <a:miter lim="800000"/>
          </a:ln>
        </p:spPr>
        <p:txBody>
          <a:bodyPr lIns="144000" tIns="144000" rIns="144000" bIns="144000"/>
          <a:lstStyle>
            <a:lvl1pPr>
              <a:defRPr lang="en-US" sz="1200" noProof="0" dirty="0" smtClean="0">
                <a:solidFill>
                  <a:srgbClr val="423D3A"/>
                </a:solidFill>
              </a:defRPr>
            </a:lvl1pPr>
            <a:lvl2pPr>
              <a:defRPr lang="en-US" sz="1200" noProof="0" dirty="0" smtClean="0">
                <a:solidFill>
                  <a:srgbClr val="423D3A"/>
                </a:solidFill>
              </a:defRPr>
            </a:lvl2pPr>
            <a:lvl3pPr>
              <a:defRPr lang="en-US" sz="1200" noProof="0" dirty="0" smtClean="0">
                <a:solidFill>
                  <a:srgbClr val="423D3A"/>
                </a:solidFill>
              </a:defRPr>
            </a:lvl3pPr>
            <a:lvl4pPr>
              <a:defRPr lang="en-US" sz="1200" noProof="0" dirty="0" smtClean="0">
                <a:solidFill>
                  <a:srgbClr val="423D3A"/>
                </a:solidFill>
              </a:defRPr>
            </a:lvl4pPr>
            <a:lvl5pPr>
              <a:defRPr lang="en-US" sz="1200" noProof="0" dirty="0">
                <a:solidFill>
                  <a:srgbClr val="423D3A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6"/>
          </p:nvPr>
        </p:nvSpPr>
        <p:spPr>
          <a:xfrm>
            <a:off x="3241702" y="1137209"/>
            <a:ext cx="2660597" cy="1644579"/>
          </a:xfrm>
          <a:prstGeom prst="rect">
            <a:avLst/>
          </a:prstGeom>
          <a:noFill/>
          <a:ln w="12700">
            <a:solidFill>
              <a:schemeClr val="tx2"/>
            </a:solidFill>
            <a:prstDash val="solid"/>
            <a:miter lim="800000"/>
          </a:ln>
        </p:spPr>
        <p:txBody>
          <a:bodyPr lIns="144000" tIns="144000" rIns="144000" bIns="144000"/>
          <a:lstStyle>
            <a:lvl1pPr>
              <a:defRPr lang="en-US" sz="1200" noProof="0" dirty="0" smtClean="0">
                <a:solidFill>
                  <a:srgbClr val="423D3A"/>
                </a:solidFill>
              </a:defRPr>
            </a:lvl1pPr>
            <a:lvl2pPr>
              <a:defRPr lang="en-US" sz="1200" noProof="0" dirty="0" smtClean="0">
                <a:solidFill>
                  <a:srgbClr val="423D3A"/>
                </a:solidFill>
              </a:defRPr>
            </a:lvl2pPr>
            <a:lvl3pPr>
              <a:defRPr lang="en-US" sz="1200" noProof="0" dirty="0" smtClean="0">
                <a:solidFill>
                  <a:srgbClr val="423D3A"/>
                </a:solidFill>
              </a:defRPr>
            </a:lvl3pPr>
            <a:lvl4pPr>
              <a:defRPr lang="en-US" sz="1200" noProof="0" dirty="0" smtClean="0">
                <a:solidFill>
                  <a:srgbClr val="423D3A"/>
                </a:solidFill>
              </a:defRPr>
            </a:lvl4pPr>
            <a:lvl5pPr>
              <a:defRPr lang="en-US" sz="1200" noProof="0" dirty="0">
                <a:solidFill>
                  <a:srgbClr val="423D3A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9" name="Inhaltsplatzhalter 4"/>
          <p:cNvSpPr>
            <a:spLocks noGrp="1"/>
          </p:cNvSpPr>
          <p:nvPr>
            <p:ph sz="quarter" idx="20"/>
          </p:nvPr>
        </p:nvSpPr>
        <p:spPr>
          <a:xfrm>
            <a:off x="6246070" y="1137982"/>
            <a:ext cx="2650124" cy="1644579"/>
          </a:xfrm>
          <a:prstGeom prst="rect">
            <a:avLst/>
          </a:prstGeom>
          <a:noFill/>
          <a:ln w="12700">
            <a:solidFill>
              <a:schemeClr val="tx2"/>
            </a:solidFill>
            <a:prstDash val="solid"/>
            <a:miter lim="800000"/>
          </a:ln>
        </p:spPr>
        <p:txBody>
          <a:bodyPr lIns="144000" tIns="144000" rIns="144000" bIns="144000"/>
          <a:lstStyle>
            <a:lvl1pPr>
              <a:defRPr lang="en-US" sz="1200" noProof="0" dirty="0" smtClean="0">
                <a:solidFill>
                  <a:srgbClr val="423D3A"/>
                </a:solidFill>
              </a:defRPr>
            </a:lvl1pPr>
            <a:lvl2pPr>
              <a:defRPr lang="en-US" sz="1200" noProof="0" dirty="0" smtClean="0">
                <a:solidFill>
                  <a:srgbClr val="423D3A"/>
                </a:solidFill>
              </a:defRPr>
            </a:lvl2pPr>
            <a:lvl3pPr>
              <a:defRPr lang="en-US" sz="1200" noProof="0" dirty="0" smtClean="0">
                <a:solidFill>
                  <a:srgbClr val="423D3A"/>
                </a:solidFill>
              </a:defRPr>
            </a:lvl3pPr>
            <a:lvl4pPr>
              <a:defRPr lang="en-US" sz="1200" noProof="0" dirty="0" smtClean="0">
                <a:solidFill>
                  <a:srgbClr val="423D3A"/>
                </a:solidFill>
              </a:defRPr>
            </a:lvl4pPr>
            <a:lvl5pPr>
              <a:defRPr lang="en-US" sz="1200" noProof="0" dirty="0">
                <a:solidFill>
                  <a:srgbClr val="423D3A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158400"/>
            <a:ext cx="6149575" cy="65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000"/>
              </a:lnSpc>
              <a:defRPr sz="2000" b="1" i="0" cap="all">
                <a:solidFill>
                  <a:srgbClr val="0069A4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0" name="Inhaltsplatzhalter 4"/>
          <p:cNvSpPr>
            <a:spLocks noGrp="1"/>
          </p:cNvSpPr>
          <p:nvPr>
            <p:ph sz="quarter" idx="22"/>
          </p:nvPr>
        </p:nvSpPr>
        <p:spPr>
          <a:xfrm>
            <a:off x="248886" y="3147014"/>
            <a:ext cx="2657778" cy="1643055"/>
          </a:xfrm>
          <a:prstGeom prst="rect">
            <a:avLst/>
          </a:prstGeom>
          <a:noFill/>
          <a:ln w="12700">
            <a:solidFill>
              <a:schemeClr val="tx2"/>
            </a:solidFill>
            <a:prstDash val="solid"/>
            <a:miter lim="800000"/>
          </a:ln>
        </p:spPr>
        <p:txBody>
          <a:bodyPr lIns="144000" tIns="144000" rIns="144000" bIns="144000"/>
          <a:lstStyle>
            <a:lvl1pPr>
              <a:defRPr lang="en-US" sz="1200" noProof="0" dirty="0" smtClean="0">
                <a:solidFill>
                  <a:srgbClr val="423D3A"/>
                </a:solidFill>
              </a:defRPr>
            </a:lvl1pPr>
            <a:lvl2pPr>
              <a:defRPr lang="en-US" sz="1200" noProof="0" dirty="0" smtClean="0">
                <a:solidFill>
                  <a:srgbClr val="423D3A"/>
                </a:solidFill>
              </a:defRPr>
            </a:lvl2pPr>
            <a:lvl3pPr>
              <a:defRPr lang="en-US" sz="1200" noProof="0" dirty="0" smtClean="0">
                <a:solidFill>
                  <a:srgbClr val="423D3A"/>
                </a:solidFill>
              </a:defRPr>
            </a:lvl3pPr>
            <a:lvl4pPr>
              <a:defRPr lang="en-US" sz="1200" noProof="0" dirty="0" smtClean="0">
                <a:solidFill>
                  <a:srgbClr val="423D3A"/>
                </a:solidFill>
              </a:defRPr>
            </a:lvl4pPr>
            <a:lvl5pPr>
              <a:defRPr lang="en-US" sz="1200" noProof="0" dirty="0">
                <a:solidFill>
                  <a:srgbClr val="423D3A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1" name="Inhaltsplatzhalter 4"/>
          <p:cNvSpPr>
            <a:spLocks noGrp="1"/>
          </p:cNvSpPr>
          <p:nvPr>
            <p:ph sz="quarter" idx="23"/>
          </p:nvPr>
        </p:nvSpPr>
        <p:spPr>
          <a:xfrm>
            <a:off x="3238588" y="3147014"/>
            <a:ext cx="2660597" cy="1644579"/>
          </a:xfrm>
          <a:prstGeom prst="rect">
            <a:avLst/>
          </a:prstGeom>
          <a:noFill/>
          <a:ln w="12700">
            <a:solidFill>
              <a:schemeClr val="tx2"/>
            </a:solidFill>
            <a:prstDash val="solid"/>
            <a:miter lim="800000"/>
          </a:ln>
        </p:spPr>
        <p:txBody>
          <a:bodyPr lIns="144000" tIns="144000" rIns="144000" bIns="144000"/>
          <a:lstStyle>
            <a:lvl1pPr>
              <a:defRPr lang="en-US" sz="1200" noProof="0" dirty="0" smtClean="0">
                <a:solidFill>
                  <a:srgbClr val="423D3A"/>
                </a:solidFill>
              </a:defRPr>
            </a:lvl1pPr>
            <a:lvl2pPr>
              <a:defRPr lang="en-US" sz="1200" noProof="0" dirty="0" smtClean="0">
                <a:solidFill>
                  <a:srgbClr val="423D3A"/>
                </a:solidFill>
              </a:defRPr>
            </a:lvl2pPr>
            <a:lvl3pPr>
              <a:defRPr lang="en-US" sz="1200" noProof="0" dirty="0" smtClean="0">
                <a:solidFill>
                  <a:srgbClr val="423D3A"/>
                </a:solidFill>
              </a:defRPr>
            </a:lvl3pPr>
            <a:lvl4pPr>
              <a:defRPr lang="en-US" sz="1200" noProof="0" dirty="0" smtClean="0">
                <a:solidFill>
                  <a:srgbClr val="423D3A"/>
                </a:solidFill>
              </a:defRPr>
            </a:lvl4pPr>
            <a:lvl5pPr>
              <a:defRPr lang="en-US" sz="1200" noProof="0" dirty="0">
                <a:solidFill>
                  <a:srgbClr val="423D3A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2" name="Inhaltsplatzhalter 4"/>
          <p:cNvSpPr>
            <a:spLocks noGrp="1"/>
          </p:cNvSpPr>
          <p:nvPr>
            <p:ph sz="quarter" idx="24"/>
          </p:nvPr>
        </p:nvSpPr>
        <p:spPr>
          <a:xfrm>
            <a:off x="6242956" y="3147787"/>
            <a:ext cx="2650124" cy="1644579"/>
          </a:xfrm>
          <a:prstGeom prst="rect">
            <a:avLst/>
          </a:prstGeom>
          <a:noFill/>
          <a:ln w="12700">
            <a:solidFill>
              <a:schemeClr val="tx2"/>
            </a:solidFill>
            <a:prstDash val="solid"/>
            <a:miter lim="800000"/>
          </a:ln>
        </p:spPr>
        <p:txBody>
          <a:bodyPr lIns="144000" tIns="144000" rIns="144000" bIns="144000"/>
          <a:lstStyle>
            <a:lvl1pPr>
              <a:defRPr lang="en-US" sz="1200" noProof="0" dirty="0" smtClean="0">
                <a:solidFill>
                  <a:srgbClr val="423D3A"/>
                </a:solidFill>
              </a:defRPr>
            </a:lvl1pPr>
            <a:lvl2pPr>
              <a:defRPr lang="en-US" sz="1200" noProof="0" dirty="0" smtClean="0">
                <a:solidFill>
                  <a:srgbClr val="423D3A"/>
                </a:solidFill>
              </a:defRPr>
            </a:lvl2pPr>
            <a:lvl3pPr>
              <a:defRPr lang="en-US" sz="1200" noProof="0" dirty="0" smtClean="0">
                <a:solidFill>
                  <a:srgbClr val="423D3A"/>
                </a:solidFill>
              </a:defRPr>
            </a:lvl3pPr>
            <a:lvl4pPr>
              <a:defRPr lang="en-US" sz="1200" noProof="0" dirty="0" smtClean="0">
                <a:solidFill>
                  <a:srgbClr val="423D3A"/>
                </a:solidFill>
              </a:defRPr>
            </a:lvl4pPr>
            <a:lvl5pPr>
              <a:defRPr lang="en-US" sz="1200" noProof="0" dirty="0">
                <a:solidFill>
                  <a:srgbClr val="423D3A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967456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4"/>
          <p:cNvSpPr>
            <a:spLocks noGrp="1"/>
          </p:cNvSpPr>
          <p:nvPr>
            <p:ph sz="quarter" idx="11"/>
          </p:nvPr>
        </p:nvSpPr>
        <p:spPr>
          <a:xfrm>
            <a:off x="252000" y="1137209"/>
            <a:ext cx="4158096" cy="3658021"/>
          </a:xfrm>
          <a:prstGeom prst="rect">
            <a:avLst/>
          </a:prstGeom>
          <a:noFill/>
          <a:ln w="12700">
            <a:solidFill>
              <a:schemeClr val="tx2"/>
            </a:solidFill>
            <a:prstDash val="solid"/>
            <a:miter lim="800000"/>
          </a:ln>
        </p:spPr>
        <p:txBody>
          <a:bodyPr lIns="144000" tIns="144000" rIns="144000" bIns="144000"/>
          <a:lstStyle>
            <a:lvl1pPr marL="203200" marR="0" indent="-203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lang="en-US" sz="1200" kern="1200" noProof="0" dirty="0" smtClean="0">
                <a:solidFill>
                  <a:srgbClr val="423D3A"/>
                </a:solidFill>
                <a:latin typeface="+mn-lt"/>
                <a:ea typeface="+mn-ea"/>
                <a:cs typeface="+mn-cs"/>
              </a:defRPr>
            </a:lvl1pPr>
            <a:lvl2pPr marL="423863" marR="0" indent="-2190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lang="en-US" sz="1200" kern="1200" noProof="0" dirty="0" smtClean="0">
                <a:solidFill>
                  <a:srgbClr val="423D3A"/>
                </a:solidFill>
                <a:latin typeface="+mn-lt"/>
                <a:ea typeface="+mn-ea"/>
                <a:cs typeface="+mn-cs"/>
              </a:defRPr>
            </a:lvl2pPr>
            <a:lvl3pPr marL="617538" marR="0" indent="-1920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Char char="•"/>
              <a:tabLst/>
              <a:defRPr lang="en-US" sz="1200" kern="1200" noProof="0" dirty="0" smtClean="0">
                <a:solidFill>
                  <a:srgbClr val="423D3A"/>
                </a:solidFill>
                <a:latin typeface="+mn-lt"/>
                <a:ea typeface="+mn-ea"/>
                <a:cs typeface="+mn-cs"/>
              </a:defRPr>
            </a:lvl3pPr>
            <a:lvl4pPr marL="808038" marR="0" indent="-1825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Char char="•"/>
              <a:tabLst/>
              <a:defRPr lang="en-US" sz="1200" kern="1200" noProof="0" dirty="0" smtClean="0">
                <a:solidFill>
                  <a:srgbClr val="423D3A"/>
                </a:solidFill>
                <a:latin typeface="+mn-lt"/>
                <a:ea typeface="+mn-ea"/>
                <a:cs typeface="+mn-cs"/>
              </a:defRPr>
            </a:lvl4pPr>
            <a:lvl5pPr marL="989013" marR="0" indent="-1809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Char char="•"/>
              <a:tabLst/>
              <a:defRPr lang="en-US" sz="1200" kern="1200" noProof="0" dirty="0">
                <a:solidFill>
                  <a:srgbClr val="423D3A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6"/>
          </p:nvPr>
        </p:nvSpPr>
        <p:spPr>
          <a:xfrm>
            <a:off x="4732324" y="1137209"/>
            <a:ext cx="4158000" cy="3657600"/>
          </a:xfrm>
          <a:prstGeom prst="rect">
            <a:avLst/>
          </a:prstGeom>
          <a:noFill/>
          <a:ln w="12700">
            <a:solidFill>
              <a:schemeClr val="tx2"/>
            </a:solidFill>
            <a:prstDash val="solid"/>
            <a:miter lim="800000"/>
          </a:ln>
        </p:spPr>
        <p:txBody>
          <a:bodyPr lIns="144000" tIns="144000" rIns="144000" bIns="144000"/>
          <a:lstStyle>
            <a:lvl1pPr>
              <a:defRPr lang="en-US" sz="1200" noProof="0" dirty="0" smtClean="0">
                <a:solidFill>
                  <a:srgbClr val="423D3A"/>
                </a:solidFill>
              </a:defRPr>
            </a:lvl1pPr>
            <a:lvl2pPr>
              <a:defRPr lang="en-US" sz="1200" noProof="0" dirty="0" smtClean="0">
                <a:solidFill>
                  <a:srgbClr val="423D3A"/>
                </a:solidFill>
              </a:defRPr>
            </a:lvl2pPr>
            <a:lvl3pPr>
              <a:defRPr lang="en-US" sz="1200" noProof="0" dirty="0" smtClean="0">
                <a:solidFill>
                  <a:srgbClr val="423D3A"/>
                </a:solidFill>
              </a:defRPr>
            </a:lvl3pPr>
            <a:lvl4pPr>
              <a:defRPr lang="en-US" sz="1200" noProof="0" dirty="0" smtClean="0">
                <a:solidFill>
                  <a:srgbClr val="423D3A"/>
                </a:solidFill>
              </a:defRPr>
            </a:lvl4pPr>
            <a:lvl5pPr>
              <a:defRPr lang="en-US" sz="1200" noProof="0" dirty="0">
                <a:solidFill>
                  <a:srgbClr val="423D3A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158400"/>
            <a:ext cx="6149575" cy="65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000"/>
              </a:lnSpc>
              <a:defRPr lang="de-DE" sz="2000" b="1" i="0" kern="1200" cap="all" noProof="0" dirty="0" smtClean="0">
                <a:solidFill>
                  <a:srgbClr val="0069A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1323853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bäude, drinnen, Schnee, bedeckt enthält.&#10;&#10;Automatisch generierte Beschreibung">
            <a:extLst>
              <a:ext uri="{FF2B5EF4-FFF2-40B4-BE49-F238E27FC236}">
                <a16:creationId xmlns:a16="http://schemas.microsoft.com/office/drawing/2014/main" id="{7000BB87-34B8-9841-BD48-D333A080B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"/>
            <a:ext cx="9144000" cy="514329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2CEB5DD-003A-5848-A2FE-FB981F5DFE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9100" y="279080"/>
            <a:ext cx="2592000" cy="593240"/>
          </a:xfrm>
          <a:prstGeom prst="rect">
            <a:avLst/>
          </a:prstGeom>
        </p:spPr>
      </p:pic>
      <p:sp>
        <p:nvSpPr>
          <p:cNvPr id="7" name="Grafik 15">
            <a:extLst>
              <a:ext uri="{FF2B5EF4-FFF2-40B4-BE49-F238E27FC236}">
                <a16:creationId xmlns:a16="http://schemas.microsoft.com/office/drawing/2014/main" id="{997DE7F0-604C-8D40-91D5-48063D1D50D1}"/>
              </a:ext>
            </a:extLst>
          </p:cNvPr>
          <p:cNvSpPr/>
          <p:nvPr userDrawn="1"/>
        </p:nvSpPr>
        <p:spPr>
          <a:xfrm>
            <a:off x="165403" y="4067616"/>
            <a:ext cx="205200" cy="1075884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3FACA68-1F81-F141-89A6-F7C71C20CE2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603" y="3645211"/>
            <a:ext cx="4948104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Titelfolie | 40pt</a:t>
            </a:r>
          </a:p>
        </p:txBody>
      </p:sp>
    </p:spTree>
    <p:extLst>
      <p:ext uri="{BB962C8B-B14F-4D97-AF65-F5344CB8AC3E}">
        <p14:creationId xmlns:p14="http://schemas.microsoft.com/office/powerpoint/2010/main" val="309778385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  <p15:guide id="3" pos="4151">
          <p15:clr>
            <a:srgbClr val="FBAE40"/>
          </p15:clr>
        </p15:guide>
        <p15:guide id="4" orient="horz" pos="178">
          <p15:clr>
            <a:srgbClr val="FBAE40"/>
          </p15:clr>
        </p15:guide>
        <p15:guide id="5" pos="17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158400"/>
            <a:ext cx="6149575" cy="65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000"/>
              </a:lnSpc>
              <a:defRPr sz="2000" b="1" i="0" cap="all">
                <a:solidFill>
                  <a:srgbClr val="0069A4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Bildplatzhalter 1"/>
          <p:cNvSpPr>
            <a:spLocks noGrp="1"/>
          </p:cNvSpPr>
          <p:nvPr>
            <p:ph type="pic" sz="quarter" idx="25"/>
          </p:nvPr>
        </p:nvSpPr>
        <p:spPr>
          <a:xfrm>
            <a:off x="247649" y="1139373"/>
            <a:ext cx="2657475" cy="1647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26"/>
          </p:nvPr>
        </p:nvSpPr>
        <p:spPr>
          <a:xfrm>
            <a:off x="3244522" y="1139373"/>
            <a:ext cx="2657475" cy="1647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27"/>
          </p:nvPr>
        </p:nvSpPr>
        <p:spPr>
          <a:xfrm>
            <a:off x="6259092" y="1139373"/>
            <a:ext cx="2657475" cy="1647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7" name="Bildplatzhalter 4"/>
          <p:cNvSpPr>
            <a:spLocks noGrp="1"/>
          </p:cNvSpPr>
          <p:nvPr>
            <p:ph type="pic" sz="quarter" idx="28"/>
          </p:nvPr>
        </p:nvSpPr>
        <p:spPr>
          <a:xfrm>
            <a:off x="247649" y="3139254"/>
            <a:ext cx="2657475" cy="1647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29"/>
          </p:nvPr>
        </p:nvSpPr>
        <p:spPr>
          <a:xfrm>
            <a:off x="3244522" y="3139254"/>
            <a:ext cx="2657475" cy="1647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30"/>
          </p:nvPr>
        </p:nvSpPr>
        <p:spPr>
          <a:xfrm>
            <a:off x="6259092" y="3139254"/>
            <a:ext cx="2657475" cy="1647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352882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sitzend, Straße, Tisch, groß enthält.&#10;&#10;Automatisch generierte Beschreibung">
            <a:extLst>
              <a:ext uri="{FF2B5EF4-FFF2-40B4-BE49-F238E27FC236}">
                <a16:creationId xmlns:a16="http://schemas.microsoft.com/office/drawing/2014/main" id="{A81B8236-E866-1C49-A8DC-08E124390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29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671CAD2-CBA6-274E-B331-26B9FB5C54A3}"/>
              </a:ext>
            </a:extLst>
          </p:cNvPr>
          <p:cNvGrpSpPr/>
          <p:nvPr userDrawn="1"/>
        </p:nvGrpSpPr>
        <p:grpSpPr>
          <a:xfrm>
            <a:off x="6228140" y="280096"/>
            <a:ext cx="2592000" cy="595719"/>
            <a:chOff x="6228140" y="280096"/>
            <a:chExt cx="2592000" cy="595719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08BC4ED-8FB2-9143-8777-96C19F7A09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28140" y="282575"/>
              <a:ext cx="2592000" cy="59324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3CAFB52A-328E-9240-AE94-381E9A3BDD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29050" y="280096"/>
              <a:ext cx="547606" cy="593240"/>
            </a:xfrm>
            <a:prstGeom prst="rect">
              <a:avLst/>
            </a:prstGeom>
          </p:spPr>
        </p:pic>
      </p:grpSp>
      <p:sp>
        <p:nvSpPr>
          <p:cNvPr id="15" name="Grafik 15">
            <a:extLst>
              <a:ext uri="{FF2B5EF4-FFF2-40B4-BE49-F238E27FC236}">
                <a16:creationId xmlns:a16="http://schemas.microsoft.com/office/drawing/2014/main" id="{98C4F52C-1D81-004D-A4E0-0B5627A63E9A}"/>
              </a:ext>
            </a:extLst>
          </p:cNvPr>
          <p:cNvSpPr/>
          <p:nvPr userDrawn="1"/>
        </p:nvSpPr>
        <p:spPr>
          <a:xfrm>
            <a:off x="165403" y="4067616"/>
            <a:ext cx="205200" cy="1075884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A8BAC95-1B95-A84F-8BEC-53CE3355E55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603" y="3645211"/>
            <a:ext cx="4948104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Titelfolie | 40pt</a:t>
            </a:r>
          </a:p>
        </p:txBody>
      </p:sp>
    </p:spTree>
    <p:extLst>
      <p:ext uri="{BB962C8B-B14F-4D97-AF65-F5344CB8AC3E}">
        <p14:creationId xmlns:p14="http://schemas.microsoft.com/office/powerpoint/2010/main" val="364488998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  <p15:guide id="3" pos="4151">
          <p15:clr>
            <a:srgbClr val="FBAE40"/>
          </p15:clr>
        </p15:guide>
        <p15:guide id="4" orient="horz" pos="178">
          <p15:clr>
            <a:srgbClr val="FBAE40"/>
          </p15:clr>
        </p15:guide>
        <p15:guide id="5" pos="17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Zaun, draußen, sitzend, Tisch enthält.&#10;&#10;Automatisch generierte Beschreibung">
            <a:extLst>
              <a:ext uri="{FF2B5EF4-FFF2-40B4-BE49-F238E27FC236}">
                <a16:creationId xmlns:a16="http://schemas.microsoft.com/office/drawing/2014/main" id="{960256BA-C6D6-6F4B-98E0-4D87F271A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"/>
            <a:ext cx="9144000" cy="514329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D18F293-FF03-A840-9FAE-90D6AE52AF60}"/>
              </a:ext>
            </a:extLst>
          </p:cNvPr>
          <p:cNvSpPr/>
          <p:nvPr userDrawn="1"/>
        </p:nvSpPr>
        <p:spPr>
          <a:xfrm>
            <a:off x="0" y="2352135"/>
            <a:ext cx="9144000" cy="2791365"/>
          </a:xfrm>
          <a:prstGeom prst="rect">
            <a:avLst/>
          </a:prstGeom>
          <a:gradFill>
            <a:gsLst>
              <a:gs pos="0">
                <a:srgbClr val="01274D">
                  <a:alpha val="0"/>
                </a:srgbClr>
              </a:gs>
              <a:gs pos="59000">
                <a:srgbClr val="00162D">
                  <a:alpha val="68000"/>
                </a:srgbClr>
              </a:gs>
              <a:gs pos="99000">
                <a:srgbClr val="001428">
                  <a:alpha val="69804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5199C2B-B7BB-E54A-BB40-AEDE5E5C7D56}"/>
              </a:ext>
            </a:extLst>
          </p:cNvPr>
          <p:cNvGrpSpPr/>
          <p:nvPr userDrawn="1"/>
        </p:nvGrpSpPr>
        <p:grpSpPr>
          <a:xfrm>
            <a:off x="6228140" y="280096"/>
            <a:ext cx="2592000" cy="595719"/>
            <a:chOff x="6228140" y="280096"/>
            <a:chExt cx="2592000" cy="595719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DC839C5-8337-4549-9057-11B8C9CD2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28140" y="282575"/>
              <a:ext cx="2592000" cy="59324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9D925F7-286E-4449-9203-DA0A8CDD6D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29050" y="280096"/>
              <a:ext cx="547606" cy="593240"/>
            </a:xfrm>
            <a:prstGeom prst="rect">
              <a:avLst/>
            </a:prstGeom>
          </p:spPr>
        </p:pic>
      </p:grpSp>
      <p:sp>
        <p:nvSpPr>
          <p:cNvPr id="16" name="Grafik 15">
            <a:extLst>
              <a:ext uri="{FF2B5EF4-FFF2-40B4-BE49-F238E27FC236}">
                <a16:creationId xmlns:a16="http://schemas.microsoft.com/office/drawing/2014/main" id="{5F8A4B2D-40B9-E24C-9EA5-6AE2C5C689C4}"/>
              </a:ext>
            </a:extLst>
          </p:cNvPr>
          <p:cNvSpPr/>
          <p:nvPr userDrawn="1"/>
        </p:nvSpPr>
        <p:spPr>
          <a:xfrm>
            <a:off x="165403" y="4067616"/>
            <a:ext cx="205200" cy="1075884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A616D5C2-79B0-0F48-A3F3-AC6002349E7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603" y="3645211"/>
            <a:ext cx="4948104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Titelfolie | 40pt</a:t>
            </a:r>
          </a:p>
        </p:txBody>
      </p:sp>
    </p:spTree>
    <p:extLst>
      <p:ext uri="{BB962C8B-B14F-4D97-AF65-F5344CB8AC3E}">
        <p14:creationId xmlns:p14="http://schemas.microsoft.com/office/powerpoint/2010/main" val="63205817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  <p15:guide id="3" pos="4151">
          <p15:clr>
            <a:srgbClr val="FBAE40"/>
          </p15:clr>
        </p15:guide>
        <p15:guide id="4" orient="horz" pos="178">
          <p15:clr>
            <a:srgbClr val="FBAE40"/>
          </p15:clr>
        </p15:guide>
        <p15:guide id="5" pos="17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, Gebäude, Haushaltsgerät, drinnen enthält.&#10;&#10;Automatisch generierte Beschreibung">
            <a:extLst>
              <a:ext uri="{FF2B5EF4-FFF2-40B4-BE49-F238E27FC236}">
                <a16:creationId xmlns:a16="http://schemas.microsoft.com/office/drawing/2014/main" id="{997573C2-8D78-6E42-AE66-EAA94A6FD7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"/>
            <a:ext cx="9144000" cy="514329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D90D96E-B0F5-D740-AF3B-1BDF558058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9100" y="279080"/>
            <a:ext cx="2592000" cy="593240"/>
          </a:xfrm>
          <a:prstGeom prst="rect">
            <a:avLst/>
          </a:prstGeom>
        </p:spPr>
      </p:pic>
      <p:sp>
        <p:nvSpPr>
          <p:cNvPr id="7" name="Grafik 15">
            <a:extLst>
              <a:ext uri="{FF2B5EF4-FFF2-40B4-BE49-F238E27FC236}">
                <a16:creationId xmlns:a16="http://schemas.microsoft.com/office/drawing/2014/main" id="{5A3DB97B-64EE-F446-BE8C-EC991B2B3420}"/>
              </a:ext>
            </a:extLst>
          </p:cNvPr>
          <p:cNvSpPr/>
          <p:nvPr userDrawn="1"/>
        </p:nvSpPr>
        <p:spPr>
          <a:xfrm>
            <a:off x="165403" y="4067616"/>
            <a:ext cx="205200" cy="1075884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276964B-2674-F64B-AB74-A1BB033378D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603" y="3645211"/>
            <a:ext cx="4948104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Titelfolie | 40pt</a:t>
            </a:r>
          </a:p>
        </p:txBody>
      </p:sp>
    </p:spTree>
    <p:extLst>
      <p:ext uri="{BB962C8B-B14F-4D97-AF65-F5344CB8AC3E}">
        <p14:creationId xmlns:p14="http://schemas.microsoft.com/office/powerpoint/2010/main" val="122073073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  <p15:guide id="3" pos="4151">
          <p15:clr>
            <a:srgbClr val="FBAE40"/>
          </p15:clr>
        </p15:guide>
        <p15:guide id="4" orient="horz" pos="178">
          <p15:clr>
            <a:srgbClr val="FBAE40"/>
          </p15:clr>
        </p15:guide>
        <p15:guide id="5" pos="17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"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innen, Person, Frau, Computer enthält.&#10;&#10;Automatisch generierte Beschreibung">
            <a:extLst>
              <a:ext uri="{FF2B5EF4-FFF2-40B4-BE49-F238E27FC236}">
                <a16:creationId xmlns:a16="http://schemas.microsoft.com/office/drawing/2014/main" id="{D9ADBAD4-81F2-D24B-AC51-A50A56466E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"/>
            <a:ext cx="9144000" cy="51432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D0D978D-0E18-8648-982F-B9480B73F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9100" y="279080"/>
            <a:ext cx="2592000" cy="593240"/>
          </a:xfrm>
          <a:prstGeom prst="rect">
            <a:avLst/>
          </a:prstGeom>
        </p:spPr>
      </p:pic>
      <p:sp>
        <p:nvSpPr>
          <p:cNvPr id="8" name="Grafik 15">
            <a:extLst>
              <a:ext uri="{FF2B5EF4-FFF2-40B4-BE49-F238E27FC236}">
                <a16:creationId xmlns:a16="http://schemas.microsoft.com/office/drawing/2014/main" id="{836363AD-BBA0-084A-A273-13E3AE0A8AC4}"/>
              </a:ext>
            </a:extLst>
          </p:cNvPr>
          <p:cNvSpPr/>
          <p:nvPr userDrawn="1"/>
        </p:nvSpPr>
        <p:spPr>
          <a:xfrm>
            <a:off x="165403" y="4067616"/>
            <a:ext cx="205200" cy="1075884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E8D1D9A-755E-A34B-B5FF-AE2B006EA87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603" y="3645211"/>
            <a:ext cx="4948104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Titelfolie | 40pt</a:t>
            </a:r>
          </a:p>
        </p:txBody>
      </p:sp>
    </p:spTree>
    <p:extLst>
      <p:ext uri="{BB962C8B-B14F-4D97-AF65-F5344CB8AC3E}">
        <p14:creationId xmlns:p14="http://schemas.microsoft.com/office/powerpoint/2010/main" val="227489269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  <p15:guide id="3" pos="4151">
          <p15:clr>
            <a:srgbClr val="FBAE40"/>
          </p15:clr>
        </p15:guide>
        <p15:guide id="4" orient="horz" pos="178">
          <p15:clr>
            <a:srgbClr val="FBAE40"/>
          </p15:clr>
        </p15:guide>
        <p15:guide id="5" pos="17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trenn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itzend, dunkel, blau, groß enthält.&#10;&#10;Automatisch generierte Beschreibung">
            <a:extLst>
              <a:ext uri="{FF2B5EF4-FFF2-40B4-BE49-F238E27FC236}">
                <a16:creationId xmlns:a16="http://schemas.microsoft.com/office/drawing/2014/main" id="{CB04B186-3B8E-8547-ADC7-301C0A5D97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A8D68BE9-B975-0340-9F2A-FCF61B3245C3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BBE7267E-2B3F-EA46-9320-F8526F5DDB5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7828" y="2236431"/>
            <a:ext cx="4268898" cy="661308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/>
        </p:spPr>
        <p:txBody>
          <a:bodyPr wrap="none" lIns="108000" tIns="108000" rIns="108000" bIns="108000" anchor="b" anchorCtr="0">
            <a:spAutoFit/>
          </a:bodyPr>
          <a:lstStyle>
            <a:lvl1pPr marL="0" indent="0" algn="l">
              <a:buNone/>
              <a:defRPr sz="3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 1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D6666F1-ABED-F341-BE29-52BAA920E7D6}"/>
              </a:ext>
            </a:extLst>
          </p:cNvPr>
          <p:cNvCxnSpPr>
            <a:cxnSpLocks/>
          </p:cNvCxnSpPr>
          <p:nvPr userDrawn="1"/>
        </p:nvCxnSpPr>
        <p:spPr>
          <a:xfrm>
            <a:off x="170608" y="2564109"/>
            <a:ext cx="197220" cy="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1EBD5B50-B7B7-DB4D-AFEE-19E7187403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79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  <p15:guide id="2" orient="horz" pos="178">
          <p15:clr>
            <a:srgbClr val="FBAE40"/>
          </p15:clr>
        </p15:guide>
        <p15:guide id="3" orient="horz" pos="2338">
          <p15:clr>
            <a:srgbClr val="FBAE40"/>
          </p15:clr>
        </p15:guide>
        <p15:guide id="4" pos="22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ieß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 title="AGENDA">
            <a:extLst>
              <a:ext uri="{FF2B5EF4-FFF2-40B4-BE49-F238E27FC236}">
                <a16:creationId xmlns:a16="http://schemas.microsoft.com/office/drawing/2014/main" id="{7B716B33-2FE5-AB4F-99AC-CF706E042398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6485351" cy="393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C4C65D3C-BC11-A142-8FD7-D78B859217B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648535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BB8F81-5144-234D-8277-E9B341470F10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CABE7F5B-B69F-0548-BEC1-D0DC04CD3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  <p:sp>
        <p:nvSpPr>
          <p:cNvPr id="12" name="Textplatzhalter 3" title="AGENDA">
            <a:extLst>
              <a:ext uri="{FF2B5EF4-FFF2-40B4-BE49-F238E27FC236}">
                <a16:creationId xmlns:a16="http://schemas.microsoft.com/office/drawing/2014/main" id="{C22489C7-B689-C04C-B776-E414F2CD3DF3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8774" y="1172256"/>
            <a:ext cx="6485341" cy="352357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600"/>
              </a:spcBef>
              <a:buSzPct val="130000"/>
              <a:buFontTx/>
              <a:buNone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628634" indent="-171446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 sz="1400" b="0" i="0">
                <a:solidFill>
                  <a:srgbClr val="002B49"/>
                </a:solidFill>
                <a:latin typeface="Arial"/>
                <a:cs typeface="Arial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.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2CC10FF3-5D0B-7E4E-A9C3-62340AAA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FCDF2589-C8C0-4B7C-955E-0FC9712348CF}" type="datetime1">
              <a:rPr lang="de-DE" smtClean="0"/>
              <a:t>07.06.2021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1ACACC98-2624-9C4C-9377-EF1BB396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13BA0CE3-0793-B54F-9F03-60D5902440A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38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4151">
          <p15:clr>
            <a:srgbClr val="FBAE40"/>
          </p15:clr>
        </p15:guide>
        <p15:guide id="2" orient="horz" pos="178">
          <p15:clr>
            <a:srgbClr val="FBAE40"/>
          </p15:clr>
        </p15:guide>
        <p15:guide id="3" orient="horz" pos="2338">
          <p15:clr>
            <a:srgbClr val="FBAE40"/>
          </p15:clr>
        </p15:guide>
        <p15:guide id="4" pos="226" userDrawn="1">
          <p15:clr>
            <a:srgbClr val="FBAE40"/>
          </p15:clr>
        </p15:guide>
        <p15:guide id="5" pos="2160">
          <p15:clr>
            <a:srgbClr val="FBAE40"/>
          </p15:clr>
        </p15:guide>
        <p15:guide id="6" orient="horz" pos="551">
          <p15:clr>
            <a:srgbClr val="FBAE40"/>
          </p15:clr>
        </p15:guide>
        <p15:guide id="7" orient="horz" pos="221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36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2" r:id="rId2"/>
    <p:sldLayoutId id="2147483691" r:id="rId3"/>
    <p:sldLayoutId id="2147483697" r:id="rId4"/>
    <p:sldLayoutId id="2147483695" r:id="rId5"/>
    <p:sldLayoutId id="2147483696" r:id="rId6"/>
    <p:sldLayoutId id="2147483698" r:id="rId7"/>
    <p:sldLayoutId id="2147483676" r:id="rId8"/>
    <p:sldLayoutId id="2147483678" r:id="rId9"/>
    <p:sldLayoutId id="2147483680" r:id="rId10"/>
    <p:sldLayoutId id="2147483701" r:id="rId11"/>
    <p:sldLayoutId id="2147483693" r:id="rId12"/>
    <p:sldLayoutId id="2147483702" r:id="rId13"/>
    <p:sldLayoutId id="2147483681" r:id="rId14"/>
    <p:sldLayoutId id="2147483703" r:id="rId15"/>
    <p:sldLayoutId id="2147483704" r:id="rId16"/>
    <p:sldLayoutId id="2147483684" r:id="rId17"/>
    <p:sldLayoutId id="2147483685" r:id="rId18"/>
    <p:sldLayoutId id="2147483705" r:id="rId19"/>
    <p:sldLayoutId id="2147483689" r:id="rId20"/>
    <p:sldLayoutId id="2147483706" r:id="rId21"/>
    <p:sldLayoutId id="2147483682" r:id="rId22"/>
    <p:sldLayoutId id="2147483707" r:id="rId23"/>
    <p:sldLayoutId id="2147483687" r:id="rId24"/>
    <p:sldLayoutId id="2147483699" r:id="rId25"/>
    <p:sldLayoutId id="2147483700" r:id="rId26"/>
    <p:sldLayoutId id="2147483710" r:id="rId27"/>
    <p:sldLayoutId id="2147483711" r:id="rId28"/>
    <p:sldLayoutId id="2147483712" r:id="rId29"/>
    <p:sldLayoutId id="2147483713" r:id="rId30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weizer.ag/karriere" TargetMode="External"/><Relationship Id="rId2" Type="http://schemas.openxmlformats.org/officeDocument/2006/relationships/hyperlink" Target="mailto:karriere@schweizer.ag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355F76E-7CAE-1E43-991C-3F020084984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0603" y="3091213"/>
            <a:ext cx="6685759" cy="1398808"/>
          </a:xfrm>
        </p:spPr>
        <p:txBody>
          <a:bodyPr/>
          <a:lstStyle/>
          <a:p>
            <a:r>
              <a:rPr lang="de-DE" dirty="0"/>
              <a:t>Herzlich Willkommen</a:t>
            </a:r>
            <a:br>
              <a:rPr lang="de-DE" dirty="0"/>
            </a:br>
            <a:r>
              <a:rPr lang="de-DE" dirty="0"/>
              <a:t>bei SCHWEIZER</a:t>
            </a:r>
          </a:p>
        </p:txBody>
      </p:sp>
    </p:spTree>
    <p:extLst>
      <p:ext uri="{BB962C8B-B14F-4D97-AF65-F5344CB8AC3E}">
        <p14:creationId xmlns:p14="http://schemas.microsoft.com/office/powerpoint/2010/main" val="31845770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BE0BE67-DB41-41A2-AECD-5A4F4054581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7828" y="2236431"/>
            <a:ext cx="7113395" cy="661308"/>
          </a:xfrm>
        </p:spPr>
        <p:txBody>
          <a:bodyPr/>
          <a:lstStyle/>
          <a:p>
            <a:r>
              <a:rPr lang="de-DE" dirty="0"/>
              <a:t>Die ausbildung bei schweizer</a:t>
            </a:r>
          </a:p>
        </p:txBody>
      </p:sp>
    </p:spTree>
    <p:extLst>
      <p:ext uri="{BB962C8B-B14F-4D97-AF65-F5344CB8AC3E}">
        <p14:creationId xmlns:p14="http://schemas.microsoft.com/office/powerpoint/2010/main" val="314011873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C5138D-C59F-5C48-BC52-C317920A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B059-D25E-3F4E-92D6-61733D12BB89}" type="datetime1">
              <a:rPr lang="de-DE" sz="800" smtClean="0"/>
              <a:t>07.06.2021</a:t>
            </a:fld>
            <a:endParaRPr lang="de-DE" sz="8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0994E3-B2C4-424A-829B-86A327CD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dirty="0" err="1"/>
              <a:t>Confidential</a:t>
            </a:r>
            <a:r>
              <a:rPr lang="de-DE" dirty="0"/>
              <a:t> - </a:t>
            </a:r>
            <a:r>
              <a:rPr lang="de-DE" dirty="0" err="1"/>
              <a:t>circulation</a:t>
            </a:r>
            <a:r>
              <a:rPr lang="de-DE" dirty="0"/>
              <a:t> and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approval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SCHWEIZER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2B886E-71D7-CA48-899B-51C902038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603E3495-3791-CD40-BF60-5D86DA036580}" type="slidenum">
              <a:rPr lang="de-DE" smtClean="0"/>
              <a:pPr algn="r"/>
              <a:t>11</a:t>
            </a:fld>
            <a:endParaRPr lang="de-DE" dirty="0"/>
          </a:p>
        </p:txBody>
      </p:sp>
      <p:sp>
        <p:nvSpPr>
          <p:cNvPr id="49" name="Textplatzhalter 48">
            <a:extLst>
              <a:ext uri="{FF2B5EF4-FFF2-40B4-BE49-F238E27FC236}">
                <a16:creationId xmlns:a16="http://schemas.microsoft.com/office/drawing/2014/main" id="{71A1D0D9-907D-4F12-B226-ABA944B8F36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1670" y="258830"/>
            <a:ext cx="6388138" cy="676509"/>
          </a:xfrm>
        </p:spPr>
        <p:txBody>
          <a:bodyPr/>
          <a:lstStyle/>
          <a:p>
            <a:r>
              <a:rPr lang="de-DE" dirty="0"/>
              <a:t>Ausbildungsberufe 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7837E90A-401A-4E6B-BAD0-D90051474956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361670" y="1014365"/>
            <a:ext cx="5288409" cy="3660293"/>
          </a:xfrm>
          <a:prstGeom prst="rect">
            <a:avLst/>
          </a:prstGeom>
        </p:spPr>
        <p:txBody>
          <a:bodyPr/>
          <a:lstStyle/>
          <a:p>
            <a:pPr>
              <a:spcAft>
                <a:spcPct val="0"/>
              </a:spcAft>
            </a:pPr>
            <a:r>
              <a:rPr lang="de-DE" altLang="de-DE" sz="1600" b="1" dirty="0"/>
              <a:t>Technische Ausbildung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dirty="0"/>
              <a:t>Mechatroniker/-in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dirty="0"/>
              <a:t>Oberflächenbeschichter/-in</a:t>
            </a:r>
          </a:p>
          <a:p>
            <a:pPr>
              <a:spcAft>
                <a:spcPct val="0"/>
              </a:spcAft>
            </a:pPr>
            <a:r>
              <a:rPr lang="de-DE" altLang="de-DE" sz="1600" b="1" dirty="0"/>
              <a:t>Kaufmännische Ausbildung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dirty="0"/>
              <a:t>Fachkraft für Lagerlogistik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dirty="0"/>
              <a:t>Industriekaufmann/frau</a:t>
            </a:r>
          </a:p>
          <a:p>
            <a:pPr>
              <a:spcAft>
                <a:spcPct val="0"/>
              </a:spcAft>
            </a:pPr>
            <a:r>
              <a:rPr lang="de-DE" altLang="de-DE" sz="1600" b="1" dirty="0"/>
              <a:t>Duales Studium 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dirty="0"/>
              <a:t>DH-Studium: Fachrichtung Betriebswirtschaftslehre - Industrie 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dirty="0"/>
              <a:t>DH-Studium: Fachrichtung Wirtschaftsinformatik Business Engineering 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dirty="0"/>
              <a:t>DH-Studium: Angewandte Informatik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altLang="de-DE" sz="1600" b="1" dirty="0"/>
          </a:p>
          <a:p>
            <a:pPr>
              <a:spcAft>
                <a:spcPct val="0"/>
              </a:spcAft>
            </a:pPr>
            <a:endParaRPr lang="de-DE" altLang="de-DE" dirty="0"/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F298CB-2EBF-476C-A21D-B765D1A6E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218" y="1014365"/>
            <a:ext cx="2420112" cy="3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7597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C5138D-C59F-5C48-BC52-C317920A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B059-D25E-3F4E-92D6-61733D12BB89}" type="datetime1">
              <a:rPr lang="de-DE" sz="800" smtClean="0"/>
              <a:t>07.06.2021</a:t>
            </a:fld>
            <a:endParaRPr lang="de-DE" sz="8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0994E3-B2C4-424A-829B-86A327CD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dirty="0" err="1"/>
              <a:t>Confidential</a:t>
            </a:r>
            <a:r>
              <a:rPr lang="de-DE" dirty="0"/>
              <a:t> - </a:t>
            </a:r>
            <a:r>
              <a:rPr lang="de-DE" dirty="0" err="1"/>
              <a:t>circulation</a:t>
            </a:r>
            <a:r>
              <a:rPr lang="de-DE" dirty="0"/>
              <a:t> and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approval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SCHWEIZER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2B886E-71D7-CA48-899B-51C902038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603E3495-3791-CD40-BF60-5D86DA036580}" type="slidenum">
              <a:rPr lang="de-DE" smtClean="0"/>
              <a:pPr algn="r"/>
              <a:t>12</a:t>
            </a:fld>
            <a:endParaRPr lang="de-DE" dirty="0"/>
          </a:p>
        </p:txBody>
      </p:sp>
      <p:sp>
        <p:nvSpPr>
          <p:cNvPr id="49" name="Textplatzhalter 48">
            <a:extLst>
              <a:ext uri="{FF2B5EF4-FFF2-40B4-BE49-F238E27FC236}">
                <a16:creationId xmlns:a16="http://schemas.microsoft.com/office/drawing/2014/main" id="{71A1D0D9-907D-4F12-B226-ABA944B8F36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1670" y="258830"/>
            <a:ext cx="6388138" cy="676509"/>
          </a:xfrm>
        </p:spPr>
        <p:txBody>
          <a:bodyPr/>
          <a:lstStyle/>
          <a:p>
            <a:r>
              <a:rPr lang="de-DE" dirty="0"/>
              <a:t>Schweizer electronic ag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E452C04-D952-4C28-912B-7EC40D479D2B}"/>
              </a:ext>
            </a:extLst>
          </p:cNvPr>
          <p:cNvSpPr txBox="1"/>
          <p:nvPr/>
        </p:nvSpPr>
        <p:spPr>
          <a:xfrm>
            <a:off x="361670" y="1113092"/>
            <a:ext cx="53899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1274D"/>
                </a:solidFill>
              </a:rPr>
              <a:t>Ca. 25 Auszubildende und DH-Studenten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1274D"/>
                </a:solidFill>
              </a:rPr>
              <a:t>Übernahmegarantie nach der Ausbildung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1274D"/>
                </a:solidFill>
              </a:rPr>
              <a:t>Gemeinsame Azubi-Projekte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1274D"/>
                </a:solidFill>
              </a:rPr>
              <a:t>Digitales Lernen (Lernplattform mit Tablets)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1274D"/>
                </a:solidFill>
              </a:rPr>
              <a:t>Social Media Team 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1274D"/>
                </a:solidFill>
              </a:rPr>
              <a:t>u.v.m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de-DE" sz="1400" dirty="0">
              <a:solidFill>
                <a:srgbClr val="01274D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de-DE" sz="1400" dirty="0" err="1">
              <a:solidFill>
                <a:srgbClr val="01274D"/>
              </a:solidFill>
            </a:endParaRP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0DB44D21-9EA4-49A1-B7C1-9D4F5502082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58776" y="761039"/>
            <a:ext cx="6485350" cy="249299"/>
          </a:xfrm>
        </p:spPr>
        <p:txBody>
          <a:bodyPr/>
          <a:lstStyle/>
          <a:p>
            <a:r>
              <a:rPr lang="de-DE" dirty="0"/>
              <a:t>Mehr als ein arbeitgeber</a:t>
            </a:r>
          </a:p>
        </p:txBody>
      </p:sp>
      <p:pic>
        <p:nvPicPr>
          <p:cNvPr id="15" name="Picture 2" descr="Y:\SEAG_Bilder\Ausbildung\Supergeil\DSC01961.JPG">
            <a:extLst>
              <a:ext uri="{FF2B5EF4-FFF2-40B4-BE49-F238E27FC236}">
                <a16:creationId xmlns:a16="http://schemas.microsoft.com/office/drawing/2014/main" id="{CD3DBA16-65EB-464C-AE6D-77CE25996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6556" y="3008688"/>
            <a:ext cx="2665774" cy="1652971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Y:\SEAG_Bilder\Ausbildung\Supergeil\DSC01938.JPG">
            <a:extLst>
              <a:ext uri="{FF2B5EF4-FFF2-40B4-BE49-F238E27FC236}">
                <a16:creationId xmlns:a16="http://schemas.microsoft.com/office/drawing/2014/main" id="{6D32982F-AF34-4D1A-8115-F91338CF0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9271" y="1117119"/>
            <a:ext cx="1483059" cy="1892069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4519190-0D4D-42CB-8862-CC6D0178AC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6" y="3440516"/>
            <a:ext cx="1252131" cy="12604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B0F0C8D-8A66-4C7D-9052-5FA1F09ABA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086" y="2553585"/>
            <a:ext cx="1442613" cy="105508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9C51658-6822-4C2C-B52C-0F3906C6C6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754" y="3610568"/>
            <a:ext cx="1460945" cy="1095709"/>
          </a:xfrm>
          <a:prstGeom prst="rect">
            <a:avLst/>
          </a:prstGeom>
        </p:spPr>
      </p:pic>
      <p:pic>
        <p:nvPicPr>
          <p:cNvPr id="26" name="Picture 3" descr="L:\USER\TDA\Azubis\Mechatroniker\3. Lehrjahr\KEVIN\screenshot\Geländewagen vorne.PNG">
            <a:extLst>
              <a:ext uri="{FF2B5EF4-FFF2-40B4-BE49-F238E27FC236}">
                <a16:creationId xmlns:a16="http://schemas.microsoft.com/office/drawing/2014/main" id="{D00AD308-CCF1-4153-8976-CFD5590D9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4698" y="3788529"/>
            <a:ext cx="1185600" cy="89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L:\USER\TDA\Azubis\Mechatroniker\4. Lehrjahr\KEVIN\screenshot\Kart.PNG">
            <a:extLst>
              <a:ext uri="{FF2B5EF4-FFF2-40B4-BE49-F238E27FC236}">
                <a16:creationId xmlns:a16="http://schemas.microsoft.com/office/drawing/2014/main" id="{095FB96A-09DE-4DF9-AD29-E6323F3FE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4699" y="2540128"/>
            <a:ext cx="1185599" cy="12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:\user\Azubi\Instagram\Bilder\Schnitzeljagd\2019-09-02_0244.jpg">
            <a:extLst>
              <a:ext uri="{FF2B5EF4-FFF2-40B4-BE49-F238E27FC236}">
                <a16:creationId xmlns:a16="http://schemas.microsoft.com/office/drawing/2014/main" id="{9E520E1D-2AB3-46B8-8F05-D18C13FD6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606" y="1117119"/>
            <a:ext cx="2220912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CC9AA2F-CE3C-4E62-9673-AD7366F53F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542477" y="1241651"/>
            <a:ext cx="464861" cy="3069221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E80D3866-B4D2-46EB-AEE1-5FCE92C245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299" y="3285962"/>
            <a:ext cx="1876257" cy="12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8621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C5138D-C59F-5C48-BC52-C317920A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B059-D25E-3F4E-92D6-61733D12BB89}" type="datetime1">
              <a:rPr lang="de-DE" sz="800" smtClean="0"/>
              <a:t>07.06.2021</a:t>
            </a:fld>
            <a:endParaRPr lang="de-DE" sz="8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0994E3-B2C4-424A-829B-86A327CD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dirty="0" err="1"/>
              <a:t>Confidential</a:t>
            </a:r>
            <a:r>
              <a:rPr lang="de-DE" dirty="0"/>
              <a:t> - </a:t>
            </a:r>
            <a:r>
              <a:rPr lang="de-DE" dirty="0" err="1"/>
              <a:t>circulation</a:t>
            </a:r>
            <a:r>
              <a:rPr lang="de-DE" dirty="0"/>
              <a:t> and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approval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SCHWEIZER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2B886E-71D7-CA48-899B-51C902038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603E3495-3791-CD40-BF60-5D86DA036580}" type="slidenum">
              <a:rPr lang="de-DE" smtClean="0"/>
              <a:pPr algn="r"/>
              <a:t>13</a:t>
            </a:fld>
            <a:endParaRPr lang="de-DE" dirty="0"/>
          </a:p>
        </p:txBody>
      </p:sp>
      <p:sp>
        <p:nvSpPr>
          <p:cNvPr id="49" name="Textplatzhalter 48">
            <a:extLst>
              <a:ext uri="{FF2B5EF4-FFF2-40B4-BE49-F238E27FC236}">
                <a16:creationId xmlns:a16="http://schemas.microsoft.com/office/drawing/2014/main" id="{71A1D0D9-907D-4F12-B226-ABA944B8F36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1670" y="258830"/>
            <a:ext cx="6388138" cy="676509"/>
          </a:xfrm>
        </p:spPr>
        <p:txBody>
          <a:bodyPr/>
          <a:lstStyle/>
          <a:p>
            <a:r>
              <a:rPr lang="de-DE" dirty="0"/>
              <a:t>AusbildungsAktivitäten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E452C04-D952-4C28-912B-7EC40D479D2B}"/>
              </a:ext>
            </a:extLst>
          </p:cNvPr>
          <p:cNvSpPr txBox="1"/>
          <p:nvPr/>
        </p:nvSpPr>
        <p:spPr>
          <a:xfrm>
            <a:off x="361670" y="1347527"/>
            <a:ext cx="538997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01274D"/>
                </a:solidFill>
              </a:rPr>
              <a:t>Gemeinsame Azubi Projekte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1274D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01274D"/>
                </a:solidFill>
              </a:rPr>
              <a:t>Ausbildungsmessen  </a:t>
            </a:r>
          </a:p>
          <a:p>
            <a:pPr algn="l"/>
            <a:endParaRPr lang="de-DE" sz="1600" dirty="0">
              <a:solidFill>
                <a:srgbClr val="01274D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01274D"/>
                </a:solidFill>
              </a:rPr>
              <a:t>Workshops</a:t>
            </a:r>
          </a:p>
          <a:p>
            <a:pPr algn="l"/>
            <a:endParaRPr lang="de-DE" sz="1600" dirty="0">
              <a:solidFill>
                <a:srgbClr val="01274D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01274D"/>
                </a:solidFill>
              </a:rPr>
              <a:t>Bildungsreise</a:t>
            </a:r>
          </a:p>
          <a:p>
            <a:pPr algn="l"/>
            <a:endParaRPr lang="de-DE" sz="1600" dirty="0">
              <a:solidFill>
                <a:srgbClr val="01274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01274D"/>
                </a:solidFill>
              </a:rPr>
              <a:t>Mitarbeiterfeste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1274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01274D"/>
                </a:solidFill>
              </a:rPr>
              <a:t>und vieles mehr…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de-DE" sz="1400" dirty="0">
              <a:solidFill>
                <a:srgbClr val="01274D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de-DE" sz="1400" dirty="0" err="1">
              <a:solidFill>
                <a:srgbClr val="01274D"/>
              </a:solidFill>
            </a:endParaRPr>
          </a:p>
        </p:txBody>
      </p:sp>
      <p:pic>
        <p:nvPicPr>
          <p:cNvPr id="17" name="Picture 10" descr="H:\user\Azubi\Projekte\Bildungsreise\Bildungsreise 2019\Bilder\Ausflug\auswahl\Unbenannt.PNG">
            <a:extLst>
              <a:ext uri="{FF2B5EF4-FFF2-40B4-BE49-F238E27FC236}">
                <a16:creationId xmlns:a16="http://schemas.microsoft.com/office/drawing/2014/main" id="{6103E303-2011-4964-B036-1B4202749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6747" y="2147680"/>
            <a:ext cx="1471958" cy="95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H:\user\Azubi\Instagram\Bilder\Afterworkparty\Mechatroniker.jpg">
            <a:extLst>
              <a:ext uri="{FF2B5EF4-FFF2-40B4-BE49-F238E27FC236}">
                <a16:creationId xmlns:a16="http://schemas.microsoft.com/office/drawing/2014/main" id="{E221997B-DCB1-49F0-9000-CB107EC5A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6747" y="1166692"/>
            <a:ext cx="1471958" cy="98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ttps://fbcdn-sphotos-b-a.akamaihd.net/hphotos-ak-xap1/v/t1.0-9/1098184_562543450449580_1998317060_n.jpg?oh=a4eb039fce0f7443cb01046356a9ccd0&amp;oe=54F4F822&amp;__gda__=1425570827_59a02a81ae918eed3f8cf8c129a1e224">
            <a:extLst>
              <a:ext uri="{FF2B5EF4-FFF2-40B4-BE49-F238E27FC236}">
                <a16:creationId xmlns:a16="http://schemas.microsoft.com/office/drawing/2014/main" id="{CD779CF3-8217-4F9C-9B40-0B287837C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551" y="1659566"/>
            <a:ext cx="1385120" cy="194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H:\user\Azubi\Bilder\01_Veranstaltungen\Berufsinfotag &amp; Messen\Starter\2019\Unbenannt1.PNG">
            <a:extLst>
              <a:ext uri="{FF2B5EF4-FFF2-40B4-BE49-F238E27FC236}">
                <a16:creationId xmlns:a16="http://schemas.microsoft.com/office/drawing/2014/main" id="{5A30E554-0E3E-48E3-8CCD-D66DE3899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706" y="1166692"/>
            <a:ext cx="1593702" cy="106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H:\user\Azubi\Instagram\Bilder\Schnitzeljagd\2019-09-02_0244.jpg">
            <a:extLst>
              <a:ext uri="{FF2B5EF4-FFF2-40B4-BE49-F238E27FC236}">
                <a16:creationId xmlns:a16="http://schemas.microsoft.com/office/drawing/2014/main" id="{0EAFEAC7-F932-4ABC-A10B-1D6952705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620" y="2230803"/>
            <a:ext cx="1593703" cy="102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H:\user\Azubi\Projekte\Bildungsreise\Bildungsreise 2019\Bilder\DSC06108_1.jpg">
            <a:extLst>
              <a:ext uri="{FF2B5EF4-FFF2-40B4-BE49-F238E27FC236}">
                <a16:creationId xmlns:a16="http://schemas.microsoft.com/office/drawing/2014/main" id="{E66696EC-2261-473E-9CDF-7EDCB3A8E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6747" y="3111769"/>
            <a:ext cx="1476996" cy="98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928051B-C18C-46FE-A17E-BC4A901996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742" y="3253195"/>
            <a:ext cx="1586809" cy="112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3673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C5138D-C59F-5C48-BC52-C317920A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B059-D25E-3F4E-92D6-61733D12BB89}" type="datetime1">
              <a:rPr lang="de-DE" sz="800" smtClean="0"/>
              <a:t>07.06.2021</a:t>
            </a:fld>
            <a:endParaRPr lang="de-DE" sz="8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0994E3-B2C4-424A-829B-86A327CD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dirty="0" err="1"/>
              <a:t>Confidential</a:t>
            </a:r>
            <a:r>
              <a:rPr lang="de-DE" dirty="0"/>
              <a:t> - </a:t>
            </a:r>
            <a:r>
              <a:rPr lang="de-DE" dirty="0" err="1"/>
              <a:t>circulation</a:t>
            </a:r>
            <a:r>
              <a:rPr lang="de-DE" dirty="0"/>
              <a:t> and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approval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SCHWEIZER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2B886E-71D7-CA48-899B-51C902038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603E3495-3791-CD40-BF60-5D86DA036580}" type="slidenum">
              <a:rPr lang="de-DE" smtClean="0"/>
              <a:pPr algn="r"/>
              <a:t>14</a:t>
            </a:fld>
            <a:endParaRPr lang="de-DE" dirty="0"/>
          </a:p>
        </p:txBody>
      </p:sp>
      <p:sp>
        <p:nvSpPr>
          <p:cNvPr id="49" name="Textplatzhalter 48">
            <a:extLst>
              <a:ext uri="{FF2B5EF4-FFF2-40B4-BE49-F238E27FC236}">
                <a16:creationId xmlns:a16="http://schemas.microsoft.com/office/drawing/2014/main" id="{71A1D0D9-907D-4F12-B226-ABA944B8F36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1670" y="258830"/>
            <a:ext cx="6388138" cy="676509"/>
          </a:xfrm>
        </p:spPr>
        <p:txBody>
          <a:bodyPr/>
          <a:lstStyle/>
          <a:p>
            <a:r>
              <a:rPr lang="de-DE" dirty="0"/>
              <a:t>Freie ausbildungsplätze 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7837E90A-401A-4E6B-BAD0-D90051474956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358786" y="1014365"/>
            <a:ext cx="5288409" cy="3990161"/>
          </a:xfrm>
          <a:prstGeom prst="rect">
            <a:avLst/>
          </a:prstGeom>
        </p:spPr>
        <p:txBody>
          <a:bodyPr/>
          <a:lstStyle/>
          <a:p>
            <a:pPr>
              <a:spcAft>
                <a:spcPct val="0"/>
              </a:spcAft>
            </a:pPr>
            <a:r>
              <a:rPr lang="de-DE" altLang="de-DE" sz="1600" b="1" dirty="0">
                <a:solidFill>
                  <a:srgbClr val="00E663"/>
                </a:solidFill>
              </a:rPr>
              <a:t>Freie Ausbildungsplätze 2021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/>
              <a:t>Mechatroniker/-in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/>
              <a:t>Oberflächenbeschichter/-in</a:t>
            </a:r>
          </a:p>
          <a:p>
            <a:pPr>
              <a:spcAft>
                <a:spcPct val="0"/>
              </a:spcAft>
            </a:pPr>
            <a:r>
              <a:rPr lang="de-DE" altLang="de-DE" sz="1600" b="1" dirty="0">
                <a:solidFill>
                  <a:srgbClr val="00E663"/>
                </a:solidFill>
              </a:rPr>
              <a:t>Freie Ausbildungs/-Studienplätze 2022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/>
              <a:t>Mechatroniker/-in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/>
              <a:t>Oberflächenbeschichter/-in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/>
              <a:t>Fachkraft für Lagerlogistik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z="1200" dirty="0"/>
              <a:t>Industriekauffrau/mann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z="1200" dirty="0"/>
              <a:t>DH-Studium: Fachrichtung Wirtschaftsinformatik Business Engineering 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z="1200" dirty="0"/>
              <a:t>DH-Studium: Fachrichtung Industrie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z="1200" dirty="0"/>
              <a:t>DH-Studium: Fachrichtung angewandte Informatik 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spcAft>
                <a:spcPct val="0"/>
              </a:spcAft>
            </a:pPr>
            <a:endParaRPr lang="de-DE" dirty="0"/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altLang="de-DE" sz="1600" b="1" dirty="0"/>
          </a:p>
          <a:p>
            <a:pPr>
              <a:spcAft>
                <a:spcPct val="0"/>
              </a:spcAft>
            </a:pPr>
            <a:endParaRPr lang="de-DE" altLang="de-DE" dirty="0"/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5A2455-D5D0-41FC-A15F-1315322AC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102" y="1014365"/>
            <a:ext cx="2420112" cy="3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2131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C5138D-C59F-5C48-BC52-C317920A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B059-D25E-3F4E-92D6-61733D12BB89}" type="datetime1">
              <a:rPr lang="de-DE" sz="800" smtClean="0"/>
              <a:t>07.06.2021</a:t>
            </a:fld>
            <a:endParaRPr lang="de-DE" sz="8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0994E3-B2C4-424A-829B-86A327CD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dirty="0" err="1"/>
              <a:t>Confidential</a:t>
            </a:r>
            <a:r>
              <a:rPr lang="de-DE" dirty="0"/>
              <a:t> - </a:t>
            </a:r>
            <a:r>
              <a:rPr lang="de-DE" dirty="0" err="1"/>
              <a:t>circulation</a:t>
            </a:r>
            <a:r>
              <a:rPr lang="de-DE" dirty="0"/>
              <a:t> and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approval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SCHWEIZER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2B886E-71D7-CA48-899B-51C902038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603E3495-3791-CD40-BF60-5D86DA036580}" type="slidenum">
              <a:rPr lang="de-DE" smtClean="0"/>
              <a:pPr algn="r"/>
              <a:t>15</a:t>
            </a:fld>
            <a:endParaRPr lang="de-DE" dirty="0"/>
          </a:p>
        </p:txBody>
      </p:sp>
      <p:sp>
        <p:nvSpPr>
          <p:cNvPr id="49" name="Textplatzhalter 48">
            <a:extLst>
              <a:ext uri="{FF2B5EF4-FFF2-40B4-BE49-F238E27FC236}">
                <a16:creationId xmlns:a16="http://schemas.microsoft.com/office/drawing/2014/main" id="{71A1D0D9-907D-4F12-B226-ABA944B8F36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1670" y="258830"/>
            <a:ext cx="6388138" cy="676509"/>
          </a:xfrm>
        </p:spPr>
        <p:txBody>
          <a:bodyPr/>
          <a:lstStyle/>
          <a:p>
            <a:r>
              <a:rPr lang="de-DE" dirty="0"/>
              <a:t>Ansprechpartner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7837E90A-401A-4E6B-BAD0-D90051474956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358786" y="791540"/>
            <a:ext cx="6880214" cy="4131961"/>
          </a:xfrm>
          <a:prstGeom prst="rect">
            <a:avLst/>
          </a:prstGeom>
        </p:spPr>
        <p:txBody>
          <a:bodyPr/>
          <a:lstStyle/>
          <a:p>
            <a:pPr>
              <a:spcAft>
                <a:spcPct val="0"/>
              </a:spcAft>
            </a:pPr>
            <a:r>
              <a:rPr lang="de-DE" altLang="de-DE" sz="1200" dirty="0">
                <a:solidFill>
                  <a:srgbClr val="00E663"/>
                </a:solidFill>
              </a:rPr>
              <a:t>Kaufmännische Ausbildung</a:t>
            </a:r>
          </a:p>
          <a:p>
            <a:pPr>
              <a:spcAft>
                <a:spcPct val="0"/>
              </a:spcAft>
            </a:pPr>
            <a:r>
              <a:rPr lang="de-DE" altLang="de-DE" sz="1100" b="1" dirty="0"/>
              <a:t>Industriekauffrau/-mann			</a:t>
            </a:r>
            <a:r>
              <a:rPr lang="de-DE" sz="1100" b="1" dirty="0"/>
              <a:t> </a:t>
            </a:r>
          </a:p>
          <a:p>
            <a:pPr>
              <a:spcAft>
                <a:spcPct val="0"/>
              </a:spcAft>
            </a:pPr>
            <a:r>
              <a:rPr lang="de-DE" sz="1100" b="1" dirty="0"/>
              <a:t>DH-Studium: Fachrichtung Industrie</a:t>
            </a:r>
            <a:r>
              <a:rPr lang="de-DE" altLang="de-DE" sz="1100" b="1" dirty="0"/>
              <a:t>		</a:t>
            </a:r>
            <a:r>
              <a:rPr lang="de-DE" sz="1100" b="1" dirty="0"/>
              <a:t>Fachkraft für Lagerlogistik </a:t>
            </a:r>
            <a:r>
              <a:rPr lang="de-DE" altLang="de-DE" sz="1100" b="1" dirty="0"/>
              <a:t>		</a:t>
            </a:r>
            <a:endParaRPr lang="de-DE" sz="1100" b="1" dirty="0"/>
          </a:p>
          <a:p>
            <a:pPr>
              <a:spcAft>
                <a:spcPct val="0"/>
              </a:spcAft>
            </a:pPr>
            <a:r>
              <a:rPr lang="de-DE" sz="1100" dirty="0"/>
              <a:t>Stephanie Walter 				Ralf Dengler</a:t>
            </a:r>
          </a:p>
          <a:p>
            <a:pPr>
              <a:spcAft>
                <a:spcPct val="0"/>
              </a:spcAft>
            </a:pPr>
            <a:r>
              <a:rPr lang="de-DE" sz="1100" dirty="0"/>
              <a:t>07422 512-325				07422 512-147</a:t>
            </a:r>
            <a:endParaRPr lang="de-DE" sz="1200" dirty="0">
              <a:solidFill>
                <a:srgbClr val="00E663"/>
              </a:solidFill>
            </a:endParaRPr>
          </a:p>
          <a:p>
            <a:pPr>
              <a:spcAft>
                <a:spcPct val="0"/>
              </a:spcAft>
            </a:pPr>
            <a:r>
              <a:rPr lang="de-DE" sz="1200" dirty="0">
                <a:solidFill>
                  <a:srgbClr val="00E663"/>
                </a:solidFill>
              </a:rPr>
              <a:t>Technische Ausbildung</a:t>
            </a:r>
          </a:p>
          <a:p>
            <a:pPr>
              <a:spcAft>
                <a:spcPct val="0"/>
              </a:spcAft>
            </a:pPr>
            <a:r>
              <a:rPr lang="de-DE" sz="1100" b="1" dirty="0">
                <a:solidFill>
                  <a:schemeClr val="bg1">
                    <a:lumMod val="10000"/>
                  </a:schemeClr>
                </a:solidFill>
              </a:rPr>
              <a:t>Oberflächenbeschichter/-in</a:t>
            </a:r>
            <a:r>
              <a:rPr lang="de-DE" sz="1200" b="1" dirty="0">
                <a:solidFill>
                  <a:schemeClr val="bg1">
                    <a:lumMod val="10000"/>
                  </a:schemeClr>
                </a:solidFill>
              </a:rPr>
              <a:t>			</a:t>
            </a:r>
            <a:r>
              <a:rPr lang="de-DE" sz="1200" b="1" dirty="0"/>
              <a:t>Mechatroniker/-in</a:t>
            </a:r>
            <a:r>
              <a:rPr lang="de-DE" sz="1200" b="1" dirty="0">
                <a:solidFill>
                  <a:schemeClr val="bg1">
                    <a:lumMod val="10000"/>
                  </a:schemeClr>
                </a:solidFill>
              </a:rPr>
              <a:t>	</a:t>
            </a:r>
          </a:p>
          <a:p>
            <a:pPr>
              <a:spcAft>
                <a:spcPct val="0"/>
              </a:spcAft>
            </a:pPr>
            <a:r>
              <a:rPr lang="de-DE" sz="1100" dirty="0"/>
              <a:t>Paola Notheis	Daniel Rodriguez		Benjamin Grießhaber		Alexander Häßle	</a:t>
            </a:r>
          </a:p>
          <a:p>
            <a:pPr>
              <a:spcAft>
                <a:spcPct val="0"/>
              </a:spcAft>
            </a:pPr>
            <a:r>
              <a:rPr lang="de-DE" sz="1100" dirty="0"/>
              <a:t>07422 512-140	07422 512-4912		07422 512-584		07422 512-664</a:t>
            </a:r>
            <a:endParaRPr lang="de-DE" sz="1200" dirty="0">
              <a:solidFill>
                <a:srgbClr val="00E663"/>
              </a:solidFill>
            </a:endParaRPr>
          </a:p>
          <a:p>
            <a:pPr>
              <a:spcAft>
                <a:spcPct val="0"/>
              </a:spcAft>
            </a:pPr>
            <a:r>
              <a:rPr lang="de-DE" sz="1200" dirty="0">
                <a:solidFill>
                  <a:srgbClr val="00E663"/>
                </a:solidFill>
              </a:rPr>
              <a:t>Duales Studium </a:t>
            </a:r>
          </a:p>
          <a:p>
            <a:pPr>
              <a:spcAft>
                <a:spcPct val="0"/>
              </a:spcAft>
            </a:pPr>
            <a:r>
              <a:rPr lang="de-DE" sz="1100" b="1" dirty="0"/>
              <a:t>DH-Studium: Fachrichtung Wirtschaftsinformatik Business Engineering</a:t>
            </a:r>
          </a:p>
          <a:p>
            <a:pPr>
              <a:spcAft>
                <a:spcPct val="0"/>
              </a:spcAft>
            </a:pPr>
            <a:r>
              <a:rPr lang="de-DE" sz="1100" b="1" dirty="0"/>
              <a:t>DH-Studium: Fachrichtung angewandte Informatik </a:t>
            </a:r>
          </a:p>
          <a:p>
            <a:pPr>
              <a:spcAft>
                <a:spcPct val="0"/>
              </a:spcAft>
            </a:pPr>
            <a:r>
              <a:rPr lang="de-DE" sz="1050" dirty="0"/>
              <a:t>Michael Moosmann</a:t>
            </a:r>
          </a:p>
          <a:p>
            <a:pPr>
              <a:spcAft>
                <a:spcPct val="0"/>
              </a:spcAft>
            </a:pPr>
            <a:r>
              <a:rPr lang="de-DE" sz="1050" dirty="0"/>
              <a:t>07422 512-461					</a:t>
            </a:r>
          </a:p>
          <a:p>
            <a:pPr>
              <a:spcAft>
                <a:spcPct val="0"/>
              </a:spcAft>
            </a:pPr>
            <a:endParaRPr lang="de-DE" sz="1050" dirty="0"/>
          </a:p>
          <a:p>
            <a:pPr>
              <a:spcAft>
                <a:spcPct val="0"/>
              </a:spcAft>
            </a:pPr>
            <a:r>
              <a:rPr lang="de-DE" dirty="0">
                <a:solidFill>
                  <a:srgbClr val="00E663"/>
                </a:solidFill>
                <a:hlinkClick r:id="rId2"/>
              </a:rPr>
              <a:t> </a:t>
            </a:r>
            <a:endParaRPr lang="de-DE" dirty="0">
              <a:solidFill>
                <a:srgbClr val="00E663"/>
              </a:solidFill>
            </a:endParaRPr>
          </a:p>
          <a:p>
            <a:pPr>
              <a:spcAft>
                <a:spcPct val="0"/>
              </a:spcAft>
            </a:pPr>
            <a:endParaRPr lang="de-DE" dirty="0">
              <a:solidFill>
                <a:srgbClr val="00E663"/>
              </a:solidFill>
            </a:endParaRPr>
          </a:p>
          <a:p>
            <a:pPr>
              <a:spcAft>
                <a:spcPct val="0"/>
              </a:spcAft>
            </a:pPr>
            <a:endParaRPr lang="de-DE" sz="1200" dirty="0"/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spcAft>
                <a:spcPct val="0"/>
              </a:spcAft>
            </a:pPr>
            <a:endParaRPr lang="de-DE" dirty="0"/>
          </a:p>
          <a:p>
            <a:pPr>
              <a:spcAft>
                <a:spcPct val="0"/>
              </a:spcAft>
            </a:pPr>
            <a:endParaRPr lang="de-DE" dirty="0"/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altLang="de-DE" sz="1600" b="1" dirty="0"/>
          </a:p>
          <a:p>
            <a:pPr>
              <a:spcAft>
                <a:spcPct val="0"/>
              </a:spcAft>
            </a:pPr>
            <a:endParaRPr lang="de-DE" altLang="de-DE" dirty="0"/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alt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EC00FB0-5B08-4BCA-9D31-A3A17AB6A7C1}"/>
              </a:ext>
            </a:extLst>
          </p:cNvPr>
          <p:cNvSpPr txBox="1"/>
          <p:nvPr/>
        </p:nvSpPr>
        <p:spPr>
          <a:xfrm>
            <a:off x="4440048" y="4129595"/>
            <a:ext cx="4345166" cy="646331"/>
          </a:xfrm>
          <a:prstGeom prst="rect">
            <a:avLst/>
          </a:prstGeom>
          <a:noFill/>
          <a:ln>
            <a:solidFill>
              <a:srgbClr val="00E663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1274D"/>
                </a:solidFill>
              </a:rPr>
              <a:t>Bewerbt euch unter: </a:t>
            </a:r>
          </a:p>
          <a:p>
            <a:r>
              <a:rPr lang="de-DE" sz="1200" i="1" dirty="0">
                <a:solidFill>
                  <a:srgbClr val="00E66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www.schweizer.ag/karriere</a:t>
            </a:r>
            <a:r>
              <a:rPr lang="de-DE" sz="1200" i="1" dirty="0">
                <a:solidFill>
                  <a:srgbClr val="00E663"/>
                </a:solidFill>
              </a:rPr>
              <a:t> </a:t>
            </a:r>
            <a:r>
              <a:rPr lang="de-DE" sz="1200" i="1" dirty="0">
                <a:solidFill>
                  <a:srgbClr val="01274D"/>
                </a:solidFill>
              </a:rPr>
              <a:t>oder </a:t>
            </a:r>
            <a:r>
              <a:rPr lang="de-DE" sz="1200" i="1" dirty="0">
                <a:solidFill>
                  <a:srgbClr val="00E66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karriere@schweizer.ag</a:t>
            </a:r>
            <a:r>
              <a:rPr lang="de-DE" sz="1200" i="1" dirty="0">
                <a:solidFill>
                  <a:srgbClr val="00E663"/>
                </a:solidFill>
              </a:rPr>
              <a:t> </a:t>
            </a:r>
          </a:p>
          <a:p>
            <a:r>
              <a:rPr lang="de-DE" sz="1200" b="1" i="1" dirty="0">
                <a:solidFill>
                  <a:srgbClr val="01274D"/>
                </a:solidFill>
              </a:rPr>
              <a:t>Wir freuen uns auf eure Bewerbung!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880CF46-D57C-4698-B271-777A3BF8B616}"/>
              </a:ext>
            </a:extLst>
          </p:cNvPr>
          <p:cNvCxnSpPr>
            <a:cxnSpLocks/>
          </p:cNvCxnSpPr>
          <p:nvPr/>
        </p:nvCxnSpPr>
        <p:spPr>
          <a:xfrm>
            <a:off x="177800" y="4460181"/>
            <a:ext cx="4262248" cy="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15594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74C6019-0AB4-4044-8F3D-21DB56EF897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67828" y="2988621"/>
            <a:ext cx="6599197" cy="1501400"/>
          </a:xfrm>
        </p:spPr>
        <p:txBody>
          <a:bodyPr/>
          <a:lstStyle/>
          <a:p>
            <a:r>
              <a:rPr lang="de-DE" dirty="0"/>
              <a:t>Vielen dank für Eure</a:t>
            </a:r>
          </a:p>
          <a:p>
            <a:r>
              <a:rPr lang="de-DE" dirty="0"/>
              <a:t>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46497668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D223890-7E99-465F-A0E6-153288789E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7828" y="2236431"/>
            <a:ext cx="5988920" cy="661308"/>
          </a:xfrm>
        </p:spPr>
        <p:txBody>
          <a:bodyPr/>
          <a:lstStyle/>
          <a:p>
            <a:r>
              <a:rPr lang="de-DE" dirty="0"/>
              <a:t>Unternehmen Schweizer</a:t>
            </a:r>
          </a:p>
        </p:txBody>
      </p:sp>
    </p:spTree>
    <p:extLst>
      <p:ext uri="{BB962C8B-B14F-4D97-AF65-F5344CB8AC3E}">
        <p14:creationId xmlns:p14="http://schemas.microsoft.com/office/powerpoint/2010/main" val="11817970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AD6158-2827-5B42-8D96-2AD71775C8FA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>
            <a:normAutofit/>
          </a:bodyPr>
          <a:lstStyle/>
          <a:p>
            <a:r>
              <a:rPr lang="de-DE" dirty="0"/>
              <a:t>Meilensteine in der Produktentwicklung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C5138D-C59F-5C48-BC52-C317920A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B059-D25E-3F4E-92D6-61733D12BB89}" type="datetime1">
              <a:rPr lang="de-DE" sz="800" smtClean="0"/>
              <a:t>07.06.2021</a:t>
            </a:fld>
            <a:endParaRPr lang="de-DE" sz="8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0994E3-B2C4-424A-829B-86A327CD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dirty="0" err="1"/>
              <a:t>Confidential</a:t>
            </a:r>
            <a:r>
              <a:rPr lang="de-DE" dirty="0"/>
              <a:t> - </a:t>
            </a:r>
            <a:r>
              <a:rPr lang="de-DE" dirty="0" err="1"/>
              <a:t>circulation</a:t>
            </a:r>
            <a:r>
              <a:rPr lang="de-DE" dirty="0"/>
              <a:t> and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approval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SCHWEIZER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2B886E-71D7-CA48-899B-51C902038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603E3495-3791-CD40-BF60-5D86DA036580}" type="slidenum">
              <a:rPr lang="de-DE" smtClean="0"/>
              <a:pPr algn="r"/>
              <a:t>3</a:t>
            </a:fld>
            <a:endParaRPr lang="de-DE" dirty="0"/>
          </a:p>
        </p:txBody>
      </p:sp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F5A772AE-25E8-48A4-B08A-CED5BDBA68F8}"/>
              </a:ext>
            </a:extLst>
          </p:cNvPr>
          <p:cNvSpPr txBox="1">
            <a:spLocks/>
          </p:cNvSpPr>
          <p:nvPr/>
        </p:nvSpPr>
        <p:spPr bwMode="auto">
          <a:xfrm>
            <a:off x="252413" y="2217738"/>
            <a:ext cx="1604962" cy="219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de-DE" altLang="de-DE" sz="1400" b="1" dirty="0"/>
              <a:t>1849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de-DE" altLang="de-DE" sz="1400" dirty="0"/>
              <a:t>Gründung des Emaillierbetriebes „Christoph Schweizer” am 28. Oktober 1849.</a:t>
            </a:r>
          </a:p>
        </p:txBody>
      </p:sp>
      <p:pic>
        <p:nvPicPr>
          <p:cNvPr id="39" name="Bildplatzhalter 12">
            <a:extLst>
              <a:ext uri="{FF2B5EF4-FFF2-40B4-BE49-F238E27FC236}">
                <a16:creationId xmlns:a16="http://schemas.microsoft.com/office/drawing/2014/main" id="{4A111376-336C-4DAD-99B4-DD1D7D370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391" r="-53391"/>
          <a:stretch>
            <a:fillRect/>
          </a:stretch>
        </p:blipFill>
        <p:spPr bwMode="auto">
          <a:xfrm>
            <a:off x="153988" y="1184275"/>
            <a:ext cx="14732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Bildplatzhalter 16">
            <a:extLst>
              <a:ext uri="{FF2B5EF4-FFF2-40B4-BE49-F238E27FC236}">
                <a16:creationId xmlns:a16="http://schemas.microsoft.com/office/drawing/2014/main" id="{740315AE-A3E0-44D2-8993-FBD5FDFA2E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538" r="-34538"/>
          <a:stretch>
            <a:fillRect/>
          </a:stretch>
        </p:blipFill>
        <p:spPr bwMode="auto">
          <a:xfrm>
            <a:off x="5453063" y="1185863"/>
            <a:ext cx="1468437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Bildplatzhalter 15">
            <a:extLst>
              <a:ext uri="{FF2B5EF4-FFF2-40B4-BE49-F238E27FC236}">
                <a16:creationId xmlns:a16="http://schemas.microsoft.com/office/drawing/2014/main" id="{EC4CDE19-A454-4AF9-BDDB-42D8A4D54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51" t="-314" r="-22951" b="-314"/>
          <a:stretch>
            <a:fillRect/>
          </a:stretch>
        </p:blipFill>
        <p:spPr bwMode="auto">
          <a:xfrm>
            <a:off x="7191375" y="1187450"/>
            <a:ext cx="1470025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Inhaltsplatzhalter 8">
            <a:extLst>
              <a:ext uri="{FF2B5EF4-FFF2-40B4-BE49-F238E27FC236}">
                <a16:creationId xmlns:a16="http://schemas.microsoft.com/office/drawing/2014/main" id="{64AC864D-8FA3-4EDE-AAD7-14D65AE657A3}"/>
              </a:ext>
            </a:extLst>
          </p:cNvPr>
          <p:cNvSpPr txBox="1">
            <a:spLocks/>
          </p:cNvSpPr>
          <p:nvPr/>
        </p:nvSpPr>
        <p:spPr bwMode="auto">
          <a:xfrm>
            <a:off x="2200275" y="2219325"/>
            <a:ext cx="1462088" cy="21907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SzPct val="130000"/>
              <a:buFontTx/>
              <a:buNone/>
              <a:defRPr sz="1400" b="0" i="0" kern="1200" cap="none" baseline="0">
                <a:solidFill>
                  <a:srgbClr val="01274D"/>
                </a:solidFill>
                <a:latin typeface="Arial"/>
                <a:ea typeface="+mn-ea"/>
                <a:cs typeface="Arial"/>
              </a:defRPr>
            </a:lvl1pPr>
            <a:lvl2pPr marL="628634" indent="-171446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 sz="1400" b="0" i="0" kern="1200">
                <a:solidFill>
                  <a:srgbClr val="002B49"/>
                </a:solidFill>
                <a:latin typeface="Arial"/>
                <a:ea typeface="+mn-ea"/>
                <a:cs typeface="Arial"/>
              </a:defRPr>
            </a:lvl2pPr>
            <a:lvl3pPr marL="9143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altLang="de-DE" b="1" dirty="0">
                <a:solidFill>
                  <a:schemeClr val="accent1"/>
                </a:solidFill>
              </a:rPr>
              <a:t>1936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altLang="de-DE" dirty="0">
                <a:solidFill>
                  <a:schemeClr val="accent1"/>
                </a:solidFill>
              </a:rPr>
              <a:t>Einrichtung eines zusätzlichen Ätzwerkes für Metallschilder.</a:t>
            </a:r>
          </a:p>
        </p:txBody>
      </p:sp>
      <p:sp>
        <p:nvSpPr>
          <p:cNvPr id="43" name="Inhaltsplatzhalter 9">
            <a:extLst>
              <a:ext uri="{FF2B5EF4-FFF2-40B4-BE49-F238E27FC236}">
                <a16:creationId xmlns:a16="http://schemas.microsoft.com/office/drawing/2014/main" id="{F6385B92-0D4F-46A8-B036-1A0A62992D50}"/>
              </a:ext>
            </a:extLst>
          </p:cNvPr>
          <p:cNvSpPr txBox="1">
            <a:spLocks/>
          </p:cNvSpPr>
          <p:nvPr/>
        </p:nvSpPr>
        <p:spPr bwMode="auto">
          <a:xfrm>
            <a:off x="4005263" y="2220913"/>
            <a:ext cx="1462087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r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de-DE" altLang="de-DE" sz="1400" b="1" dirty="0"/>
              <a:t>1958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de-DE" altLang="de-DE" sz="1400" dirty="0"/>
              <a:t>Beginn der Leiterplatten-produktion</a:t>
            </a:r>
            <a:r>
              <a:rPr lang="de-DE" altLang="de-DE" dirty="0"/>
              <a:t>.</a:t>
            </a:r>
          </a:p>
        </p:txBody>
      </p:sp>
      <p:sp>
        <p:nvSpPr>
          <p:cNvPr id="44" name="Inhaltsplatzhalter 10">
            <a:extLst>
              <a:ext uri="{FF2B5EF4-FFF2-40B4-BE49-F238E27FC236}">
                <a16:creationId xmlns:a16="http://schemas.microsoft.com/office/drawing/2014/main" id="{268B48F5-B6F2-44C3-97C5-BF88AAEFF236}"/>
              </a:ext>
            </a:extLst>
          </p:cNvPr>
          <p:cNvSpPr txBox="1">
            <a:spLocks/>
          </p:cNvSpPr>
          <p:nvPr/>
        </p:nvSpPr>
        <p:spPr bwMode="auto">
          <a:xfrm>
            <a:off x="5629275" y="2222500"/>
            <a:ext cx="1462088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1400" b="1" dirty="0">
                <a:solidFill>
                  <a:schemeClr val="accent1"/>
                </a:solidFill>
              </a:rPr>
              <a:t>Heute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1400" dirty="0">
                <a:solidFill>
                  <a:schemeClr val="accent1"/>
                </a:solidFill>
              </a:rPr>
              <a:t>Dank der rasant steigenden Marktnachfrage stehen Hochtechnologie-Leiterplatten im Mittelpunkt der Produktion.</a:t>
            </a:r>
          </a:p>
        </p:txBody>
      </p:sp>
      <p:sp>
        <p:nvSpPr>
          <p:cNvPr id="45" name="Inhaltsplatzhalter 11">
            <a:extLst>
              <a:ext uri="{FF2B5EF4-FFF2-40B4-BE49-F238E27FC236}">
                <a16:creationId xmlns:a16="http://schemas.microsoft.com/office/drawing/2014/main" id="{CCB3EA8A-E7C4-4865-8984-D23AC616D3B8}"/>
              </a:ext>
            </a:extLst>
          </p:cNvPr>
          <p:cNvSpPr txBox="1">
            <a:spLocks/>
          </p:cNvSpPr>
          <p:nvPr/>
        </p:nvSpPr>
        <p:spPr bwMode="auto">
          <a:xfrm>
            <a:off x="7415213" y="2214563"/>
            <a:ext cx="1462087" cy="219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1400" b="1" dirty="0">
                <a:solidFill>
                  <a:schemeClr val="accent1"/>
                </a:solidFill>
              </a:rPr>
              <a:t>Morgen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1400" dirty="0">
                <a:solidFill>
                  <a:schemeClr val="accent1"/>
                </a:solidFill>
              </a:rPr>
              <a:t>Wie immer einen Schritt voraus: Embedding- und Systemlösungen sind in unserem Fokus.</a:t>
            </a:r>
          </a:p>
        </p:txBody>
      </p:sp>
      <p:pic>
        <p:nvPicPr>
          <p:cNvPr id="46" name="Bildplatzhalter 19">
            <a:extLst>
              <a:ext uri="{FF2B5EF4-FFF2-40B4-BE49-F238E27FC236}">
                <a16:creationId xmlns:a16="http://schemas.microsoft.com/office/drawing/2014/main" id="{0BC795DD-DC33-4127-B626-D1875B46C2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426" r="-69426"/>
          <a:stretch>
            <a:fillRect/>
          </a:stretch>
        </p:blipFill>
        <p:spPr bwMode="auto">
          <a:xfrm>
            <a:off x="3659188" y="1185863"/>
            <a:ext cx="1468437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Bildplatzhalter 20">
            <a:extLst>
              <a:ext uri="{FF2B5EF4-FFF2-40B4-BE49-F238E27FC236}">
                <a16:creationId xmlns:a16="http://schemas.microsoft.com/office/drawing/2014/main" id="{1311B03A-6C1C-4463-9C08-3D3EA81FD0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8" r="-21648"/>
          <a:stretch>
            <a:fillRect/>
          </a:stretch>
        </p:blipFill>
        <p:spPr bwMode="auto">
          <a:xfrm>
            <a:off x="1873250" y="1185863"/>
            <a:ext cx="1468438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platzhalter 48">
            <a:extLst>
              <a:ext uri="{FF2B5EF4-FFF2-40B4-BE49-F238E27FC236}">
                <a16:creationId xmlns:a16="http://schemas.microsoft.com/office/drawing/2014/main" id="{71A1D0D9-907D-4F12-B226-ABA944B8F36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1670" y="258831"/>
            <a:ext cx="6485351" cy="393940"/>
          </a:xfrm>
        </p:spPr>
        <p:txBody>
          <a:bodyPr/>
          <a:lstStyle/>
          <a:p>
            <a:r>
              <a:rPr lang="de-DE" dirty="0"/>
              <a:t>Innovation aus Tradition:</a:t>
            </a:r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2B826D22-CB95-41A3-8400-DF3ECB6AB51D}"/>
              </a:ext>
            </a:extLst>
          </p:cNvPr>
          <p:cNvCxnSpPr>
            <a:cxnSpLocks/>
          </p:cNvCxnSpPr>
          <p:nvPr/>
        </p:nvCxnSpPr>
        <p:spPr>
          <a:xfrm>
            <a:off x="307127" y="2045185"/>
            <a:ext cx="8478087" cy="0"/>
          </a:xfrm>
          <a:prstGeom prst="straightConnector1">
            <a:avLst/>
          </a:prstGeom>
          <a:ln w="19050">
            <a:solidFill>
              <a:srgbClr val="00E66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58664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AD6158-2827-5B42-8D96-2AD71775C8F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61670" y="771912"/>
            <a:ext cx="3515209" cy="249299"/>
          </a:xfrm>
        </p:spPr>
        <p:txBody>
          <a:bodyPr>
            <a:normAutofit/>
          </a:bodyPr>
          <a:lstStyle/>
          <a:p>
            <a:r>
              <a:rPr lang="de-DE" dirty="0"/>
              <a:t>Schramberg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C5138D-C59F-5C48-BC52-C317920A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B059-D25E-3F4E-92D6-61733D12BB89}" type="datetime1">
              <a:rPr lang="de-DE" sz="800" smtClean="0"/>
              <a:t>07.06.2021</a:t>
            </a:fld>
            <a:endParaRPr lang="de-DE" sz="8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0994E3-B2C4-424A-829B-86A327CD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dirty="0" err="1"/>
              <a:t>Confidential</a:t>
            </a:r>
            <a:r>
              <a:rPr lang="de-DE" dirty="0"/>
              <a:t> - </a:t>
            </a:r>
            <a:r>
              <a:rPr lang="de-DE" dirty="0" err="1"/>
              <a:t>circulation</a:t>
            </a:r>
            <a:r>
              <a:rPr lang="de-DE" dirty="0"/>
              <a:t> and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approval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SCHWEIZER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2B886E-71D7-CA48-899B-51C902038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603E3495-3791-CD40-BF60-5D86DA036580}" type="slidenum">
              <a:rPr lang="de-DE" smtClean="0"/>
              <a:pPr algn="r"/>
              <a:t>4</a:t>
            </a:fld>
            <a:endParaRPr lang="de-DE" dirty="0"/>
          </a:p>
        </p:txBody>
      </p:sp>
      <p:sp>
        <p:nvSpPr>
          <p:cNvPr id="49" name="Textplatzhalter 48">
            <a:extLst>
              <a:ext uri="{FF2B5EF4-FFF2-40B4-BE49-F238E27FC236}">
                <a16:creationId xmlns:a16="http://schemas.microsoft.com/office/drawing/2014/main" id="{71A1D0D9-907D-4F12-B226-ABA944B8F36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1670" y="258830"/>
            <a:ext cx="6388138" cy="676509"/>
          </a:xfrm>
        </p:spPr>
        <p:txBody>
          <a:bodyPr/>
          <a:lstStyle/>
          <a:p>
            <a:r>
              <a:rPr lang="de-DE" dirty="0"/>
              <a:t>das unternehmen </a:t>
            </a:r>
            <a:r>
              <a:rPr lang="de-DE" dirty="0" err="1"/>
              <a:t>schweizer</a:t>
            </a:r>
            <a:r>
              <a:rPr lang="de-DE" dirty="0"/>
              <a:t> 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D2FCB4-7822-44B9-9699-9C69C5D75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471" y="1107084"/>
            <a:ext cx="3675589" cy="3675589"/>
          </a:xfrm>
          <a:prstGeom prst="rect">
            <a:avLst/>
          </a:prstGeom>
        </p:spPr>
      </p:pic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7837E90A-401A-4E6B-BAD0-D90051474956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353962" y="1338228"/>
            <a:ext cx="4332338" cy="352357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Die Firmenzentrale der Schweizer Electronic AG</a:t>
            </a:r>
          </a:p>
          <a:p>
            <a:pPr marL="285750" lvl="0" indent="-285750" fontAlgn="base">
              <a:lnSpc>
                <a:spcPct val="100000"/>
              </a:lnSpc>
              <a:spcAft>
                <a:spcPct val="0"/>
              </a:spcAft>
              <a:buClr>
                <a:srgbClr val="01274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Produktions- und Lagerfläche: 22.500 m²             (5 Fußballfelder)</a:t>
            </a:r>
          </a:p>
          <a:p>
            <a:pPr marL="285750" lvl="0" indent="-285750" fontAlgn="base">
              <a:lnSpc>
                <a:spcPct val="100000"/>
              </a:lnSpc>
              <a:spcAft>
                <a:spcPct val="0"/>
              </a:spcAft>
              <a:buClr>
                <a:srgbClr val="01274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6. Generation der Familie Schweizer </a:t>
            </a:r>
          </a:p>
          <a:p>
            <a:pPr marL="285750" lvl="0" indent="-285750" fontAlgn="base">
              <a:lnSpc>
                <a:spcPct val="100000"/>
              </a:lnSpc>
              <a:spcAft>
                <a:spcPct val="0"/>
              </a:spcAft>
              <a:buClr>
                <a:srgbClr val="01274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Eine der modernsten Produktionsstätten für High Tech Leiterplatten</a:t>
            </a:r>
          </a:p>
          <a:p>
            <a:pPr marL="285750" lvl="0" indent="-285750" fontAlgn="base">
              <a:lnSpc>
                <a:spcPct val="100000"/>
              </a:lnSpc>
              <a:spcAft>
                <a:spcPct val="0"/>
              </a:spcAft>
              <a:buClr>
                <a:srgbClr val="01274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Drittgrößter Hersteller in Europa</a:t>
            </a:r>
          </a:p>
          <a:p>
            <a:pPr marL="285750" lvl="0" indent="-285750" fontAlgn="base">
              <a:lnSpc>
                <a:spcPct val="100000"/>
              </a:lnSpc>
              <a:spcAft>
                <a:spcPct val="0"/>
              </a:spcAft>
              <a:buClr>
                <a:srgbClr val="01274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Mehr als 500 Mitarbeiter am Standort Schramberg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1991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AD6158-2827-5B42-8D96-2AD71775C8F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61670" y="771912"/>
            <a:ext cx="3515209" cy="249299"/>
          </a:xfrm>
        </p:spPr>
        <p:txBody>
          <a:bodyPr>
            <a:normAutofit/>
          </a:bodyPr>
          <a:lstStyle/>
          <a:p>
            <a:r>
              <a:rPr lang="de-DE" dirty="0"/>
              <a:t>Jintan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C5138D-C59F-5C48-BC52-C317920A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B059-D25E-3F4E-92D6-61733D12BB89}" type="datetime1">
              <a:rPr lang="de-DE" sz="800" smtClean="0"/>
              <a:t>07.06.2021</a:t>
            </a:fld>
            <a:endParaRPr lang="de-DE" sz="8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0994E3-B2C4-424A-829B-86A327CD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dirty="0" err="1"/>
              <a:t>Confidential</a:t>
            </a:r>
            <a:r>
              <a:rPr lang="de-DE" dirty="0"/>
              <a:t> - </a:t>
            </a:r>
            <a:r>
              <a:rPr lang="de-DE" dirty="0" err="1"/>
              <a:t>circulation</a:t>
            </a:r>
            <a:r>
              <a:rPr lang="de-DE" dirty="0"/>
              <a:t> and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approval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SCHWEIZER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2B886E-71D7-CA48-899B-51C902038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603E3495-3791-CD40-BF60-5D86DA036580}" type="slidenum">
              <a:rPr lang="de-DE" smtClean="0"/>
              <a:pPr algn="r"/>
              <a:t>5</a:t>
            </a:fld>
            <a:endParaRPr lang="de-DE" dirty="0"/>
          </a:p>
        </p:txBody>
      </p:sp>
      <p:sp>
        <p:nvSpPr>
          <p:cNvPr id="49" name="Textplatzhalter 48">
            <a:extLst>
              <a:ext uri="{FF2B5EF4-FFF2-40B4-BE49-F238E27FC236}">
                <a16:creationId xmlns:a16="http://schemas.microsoft.com/office/drawing/2014/main" id="{71A1D0D9-907D-4F12-B226-ABA944B8F36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1670" y="258830"/>
            <a:ext cx="6388138" cy="676509"/>
          </a:xfrm>
        </p:spPr>
        <p:txBody>
          <a:bodyPr/>
          <a:lstStyle/>
          <a:p>
            <a:r>
              <a:rPr lang="de-DE" dirty="0"/>
              <a:t>das unternehmen schweizer 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7837E90A-401A-4E6B-BAD0-D90051474956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353962" y="1338228"/>
            <a:ext cx="4488450" cy="352357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Die Schweizer Electronic (Jiangsu) Co., Ltd. wurde 2017 gegründet.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Der Grundstein der neuen SCHWEIZER Hightech-Produktion wurde am 08.08.2018 gelegt.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2019 erfolgte der Produktionsstart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Auf einer Produktionsfläche von insgesamt 90.000 m²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Es werden u.a. Leistungselektronik- und MOSFET Embedding-Anwendungen für den Bereich Automotive hergestellt.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16973DF-D979-4DF9-84ED-3CE7FC5F4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133" y="1112851"/>
            <a:ext cx="3672928" cy="36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860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BBCA433-02DF-4BDD-8841-8129C5B3E883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de-DE" dirty="0"/>
              <a:t>Unsere Partner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D9A4D0-9DEF-4196-AFD3-DA29B0EB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3523-B7A9-4676-8DE3-56694572437B}" type="datetime1">
              <a:rPr lang="de-DE" smtClean="0">
                <a:solidFill>
                  <a:srgbClr val="01274D"/>
                </a:solidFill>
              </a:rPr>
              <a:t>07.06.2021</a:t>
            </a:fld>
            <a:endParaRPr lang="de-DE">
              <a:solidFill>
                <a:srgbClr val="01274D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9D3246C-1C57-4EB4-AD4D-20A3BFD0B489}"/>
              </a:ext>
            </a:extLst>
          </p:cNvPr>
          <p:cNvSpPr/>
          <p:nvPr/>
        </p:nvSpPr>
        <p:spPr>
          <a:xfrm>
            <a:off x="204980" y="3915439"/>
            <a:ext cx="8939020" cy="941696"/>
          </a:xfrm>
          <a:prstGeom prst="rect">
            <a:avLst/>
          </a:prstGeom>
          <a:solidFill>
            <a:srgbClr val="012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E663"/>
              </a:solidFill>
            </a:endParaRP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7D2F44F3-666E-49AB-AB1A-6CED93FE1F71}"/>
              </a:ext>
            </a:extLst>
          </p:cNvPr>
          <p:cNvSpPr txBox="1">
            <a:spLocks/>
          </p:cNvSpPr>
          <p:nvPr/>
        </p:nvSpPr>
        <p:spPr>
          <a:xfrm>
            <a:off x="2575566" y="2757634"/>
            <a:ext cx="2047857" cy="2460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200" b="1" dirty="0">
                <a:solidFill>
                  <a:srgbClr val="01274D"/>
                </a:solidFill>
              </a:rPr>
              <a:t>Infineon Technologies</a:t>
            </a:r>
          </a:p>
        </p:txBody>
      </p:sp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4D0A714C-3586-4AFF-950A-28FA7BBC89ED}"/>
              </a:ext>
            </a:extLst>
          </p:cNvPr>
          <p:cNvSpPr txBox="1">
            <a:spLocks/>
          </p:cNvSpPr>
          <p:nvPr/>
        </p:nvSpPr>
        <p:spPr>
          <a:xfrm>
            <a:off x="4758996" y="2759589"/>
            <a:ext cx="2047857" cy="2336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200" b="1" dirty="0">
                <a:solidFill>
                  <a:srgbClr val="01274D"/>
                </a:solidFill>
              </a:rPr>
              <a:t>Meiko Electronics</a:t>
            </a:r>
          </a:p>
        </p:txBody>
      </p: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60B5AF52-5406-423F-8ACF-3C4347E14F38}"/>
              </a:ext>
            </a:extLst>
          </p:cNvPr>
          <p:cNvSpPr txBox="1">
            <a:spLocks/>
          </p:cNvSpPr>
          <p:nvPr/>
        </p:nvSpPr>
        <p:spPr>
          <a:xfrm>
            <a:off x="7193427" y="2767330"/>
            <a:ext cx="1795093" cy="218169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SzPct val="130000"/>
              <a:buFontTx/>
              <a:buNone/>
              <a:defRPr sz="1400" b="0" i="0" kern="1200" cap="none" baseline="0">
                <a:solidFill>
                  <a:srgbClr val="01274D"/>
                </a:solidFill>
                <a:latin typeface="Arial"/>
                <a:ea typeface="+mn-ea"/>
                <a:cs typeface="Arial"/>
              </a:defRPr>
            </a:lvl1pPr>
            <a:lvl2pPr marL="628634" indent="-171446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 sz="1400" b="0" i="0" kern="1200">
                <a:solidFill>
                  <a:srgbClr val="002B49"/>
                </a:solidFill>
                <a:latin typeface="Arial"/>
                <a:ea typeface="+mn-ea"/>
                <a:cs typeface="Arial"/>
              </a:defRPr>
            </a:lvl2pPr>
            <a:lvl3pPr marL="9143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/>
              <a:t>Elekonta Marek</a:t>
            </a:r>
          </a:p>
        </p:txBody>
      </p:sp>
      <p:pic>
        <p:nvPicPr>
          <p:cNvPr id="13" name="Picture 52" descr="C:\Users\christian.roessle\AppData\Local\Microsoft\Windows\Temporary Internet Files\Content.Outlook\G1CMEV1E\WUS_Logo.jpg">
            <a:extLst>
              <a:ext uri="{FF2B5EF4-FFF2-40B4-BE49-F238E27FC236}">
                <a16:creationId xmlns:a16="http://schemas.microsoft.com/office/drawing/2014/main" id="{9B1DD5B2-56AB-4FBB-B775-69D78388E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348" y="3129454"/>
            <a:ext cx="305594" cy="26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nhaltsplatzhalter 1">
            <a:extLst>
              <a:ext uri="{FF2B5EF4-FFF2-40B4-BE49-F238E27FC236}">
                <a16:creationId xmlns:a16="http://schemas.microsoft.com/office/drawing/2014/main" id="{57A1ECC6-5D77-42BC-B3A3-87777780233F}"/>
              </a:ext>
            </a:extLst>
          </p:cNvPr>
          <p:cNvSpPr txBox="1">
            <a:spLocks/>
          </p:cNvSpPr>
          <p:nvPr/>
        </p:nvSpPr>
        <p:spPr>
          <a:xfrm>
            <a:off x="329783" y="916062"/>
            <a:ext cx="1795093" cy="246038"/>
          </a:xfrm>
          <a:prstGeom prst="rect">
            <a:avLst/>
          </a:prstGeom>
        </p:spPr>
        <p:txBody>
          <a:bodyPr lIns="0" tIns="0" rIns="0" bIns="0"/>
          <a:lstStyle>
            <a:lvl1pPr marL="203200" marR="0" indent="-203200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3863" marR="0" indent="-219075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7538" marR="0" indent="-192088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marR="0" indent="-182563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marR="0" indent="-180975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1400" b="1" dirty="0">
                <a:solidFill>
                  <a:srgbClr val="01274D"/>
                </a:solidFill>
              </a:rPr>
              <a:t>HF-Lösungen</a:t>
            </a:r>
            <a:endParaRPr lang="de-DE" b="1" dirty="0">
              <a:solidFill>
                <a:srgbClr val="01274D"/>
              </a:solidFill>
            </a:endParaRPr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9FBEE5B2-6724-456A-A8F2-0615C4B11BE6}"/>
              </a:ext>
            </a:extLst>
          </p:cNvPr>
          <p:cNvSpPr txBox="1">
            <a:spLocks/>
          </p:cNvSpPr>
          <p:nvPr/>
        </p:nvSpPr>
        <p:spPr>
          <a:xfrm>
            <a:off x="2508126" y="908905"/>
            <a:ext cx="2047857" cy="246038"/>
          </a:xfrm>
          <a:prstGeom prst="rect">
            <a:avLst/>
          </a:prstGeom>
        </p:spPr>
        <p:txBody>
          <a:bodyPr lIns="0" tIns="0" rIns="0" bIns="0"/>
          <a:lstStyle>
            <a:lvl1pPr marL="203200" marR="0" indent="-203200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3863" marR="0" indent="-219075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7538" marR="0" indent="-192088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marR="0" indent="-182563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marR="0" indent="-180975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None/>
              <a:defRPr/>
            </a:pPr>
            <a:r>
              <a:rPr lang="de-DE" sz="1400" b="1" dirty="0">
                <a:solidFill>
                  <a:srgbClr val="01274D"/>
                </a:solidFill>
              </a:rPr>
              <a:t>p² Pack – Embedding</a:t>
            </a:r>
          </a:p>
        </p:txBody>
      </p:sp>
      <p:sp>
        <p:nvSpPr>
          <p:cNvPr id="16" name="Inhaltsplatzhalter 6">
            <a:extLst>
              <a:ext uri="{FF2B5EF4-FFF2-40B4-BE49-F238E27FC236}">
                <a16:creationId xmlns:a16="http://schemas.microsoft.com/office/drawing/2014/main" id="{A3BFAF70-0BDD-48B0-8EF8-F09F86707B42}"/>
              </a:ext>
            </a:extLst>
          </p:cNvPr>
          <p:cNvSpPr txBox="1">
            <a:spLocks/>
          </p:cNvSpPr>
          <p:nvPr/>
        </p:nvSpPr>
        <p:spPr>
          <a:xfrm>
            <a:off x="4799164" y="824585"/>
            <a:ext cx="2047857" cy="386601"/>
          </a:xfrm>
          <a:prstGeom prst="rect">
            <a:avLst/>
          </a:prstGeom>
        </p:spPr>
        <p:txBody>
          <a:bodyPr lIns="0" tIns="0" rIns="0" bIns="0"/>
          <a:lstStyle>
            <a:lvl1pPr marL="203200" marR="0" indent="-203200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3863" marR="0" indent="-219075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7538" marR="0" indent="-192088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marR="0" indent="-182563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marR="0" indent="-180975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1400" b="1" dirty="0">
                <a:solidFill>
                  <a:srgbClr val="01274D"/>
                </a:solidFill>
              </a:rPr>
              <a:t> Zuverlässiges Hochvolumen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de-DE" sz="1400" b="1" dirty="0">
              <a:solidFill>
                <a:srgbClr val="01274D"/>
              </a:solidFill>
            </a:endParaRPr>
          </a:p>
        </p:txBody>
      </p:sp>
      <p:sp>
        <p:nvSpPr>
          <p:cNvPr id="17" name="Inhaltsplatzhalter 8">
            <a:extLst>
              <a:ext uri="{FF2B5EF4-FFF2-40B4-BE49-F238E27FC236}">
                <a16:creationId xmlns:a16="http://schemas.microsoft.com/office/drawing/2014/main" id="{6352DD3B-D481-4E83-A693-82DD082BF97A}"/>
              </a:ext>
            </a:extLst>
          </p:cNvPr>
          <p:cNvSpPr txBox="1">
            <a:spLocks/>
          </p:cNvSpPr>
          <p:nvPr/>
        </p:nvSpPr>
        <p:spPr>
          <a:xfrm>
            <a:off x="7098626" y="821604"/>
            <a:ext cx="1984697" cy="439752"/>
          </a:xfrm>
          <a:prstGeom prst="rect">
            <a:avLst/>
          </a:prstGeom>
        </p:spPr>
        <p:txBody>
          <a:bodyPr lIns="0" tIns="0" rIns="0" bIns="0"/>
          <a:lstStyle>
            <a:lvl1pPr marL="203200" marR="0" indent="-203200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3863" marR="0" indent="-219075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7538" marR="0" indent="-192088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marR="0" indent="-182563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marR="0" indent="-180975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None/>
              <a:defRPr/>
            </a:pPr>
            <a:r>
              <a:rPr lang="de-DE" sz="1400" b="1" dirty="0">
                <a:solidFill>
                  <a:srgbClr val="01274D"/>
                </a:solidFill>
              </a:rPr>
              <a:t>Technologie  Prototypen</a:t>
            </a: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42A861E9-6DE3-4611-AB37-0DD9BCC5E54E}"/>
              </a:ext>
            </a:extLst>
          </p:cNvPr>
          <p:cNvSpPr txBox="1">
            <a:spLocks/>
          </p:cNvSpPr>
          <p:nvPr/>
        </p:nvSpPr>
        <p:spPr>
          <a:xfrm>
            <a:off x="158534" y="3687162"/>
            <a:ext cx="2326059" cy="246038"/>
          </a:xfrm>
          <a:prstGeom prst="rect">
            <a:avLst/>
          </a:prstGeom>
        </p:spPr>
        <p:txBody>
          <a:bodyPr lIns="0" tIns="0" rIns="0" bIns="0"/>
          <a:lstStyle>
            <a:lvl1pPr marL="203200" marR="0" indent="-203200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3863" marR="0" indent="-219075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7538" marR="0" indent="-192088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marR="0" indent="-182563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marR="0" indent="-180975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1274D"/>
                </a:solidFill>
              </a:rPr>
              <a:t>Unsere Vertriebspartner:</a:t>
            </a:r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D60BB483-1DEE-447B-ADAF-835E2B9FBD57}"/>
              </a:ext>
            </a:extLst>
          </p:cNvPr>
          <p:cNvSpPr txBox="1">
            <a:spLocks/>
          </p:cNvSpPr>
          <p:nvPr/>
        </p:nvSpPr>
        <p:spPr>
          <a:xfrm>
            <a:off x="7837725" y="4075025"/>
            <a:ext cx="552954" cy="252713"/>
          </a:xfrm>
          <a:prstGeom prst="rect">
            <a:avLst/>
          </a:prstGeom>
        </p:spPr>
        <p:txBody>
          <a:bodyPr lIns="0" tIns="0" rIns="0" bIns="0"/>
          <a:lstStyle>
            <a:lvl1pPr marL="203200" marR="0" indent="-203200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3863" marR="0" indent="-219075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7538" marR="0" indent="-192088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marR="0" indent="-182563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marR="0" indent="-180975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bg1"/>
                </a:solidFill>
              </a:rPr>
              <a:t>Japan</a:t>
            </a: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8049B2CA-F4EE-484A-AD2B-43CD64D02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76" y="4367237"/>
            <a:ext cx="583538" cy="24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CE79856F-556A-4A9B-BCAF-D1E6D9B52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38" y="4349730"/>
            <a:ext cx="723923" cy="20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Bildplatzhalter 16">
            <a:extLst>
              <a:ext uri="{FF2B5EF4-FFF2-40B4-BE49-F238E27FC236}">
                <a16:creationId xmlns:a16="http://schemas.microsoft.com/office/drawing/2014/main" id="{CF6D72AD-8880-41F8-8342-C16A0F8B0F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980" y="1305577"/>
            <a:ext cx="2044700" cy="1384300"/>
          </a:xfrm>
          <a:prstGeom prst="rect">
            <a:avLst/>
          </a:prstGeom>
        </p:spPr>
      </p:pic>
      <p:sp>
        <p:nvSpPr>
          <p:cNvPr id="23" name="Inhaltsplatzhalter 6">
            <a:extLst>
              <a:ext uri="{FF2B5EF4-FFF2-40B4-BE49-F238E27FC236}">
                <a16:creationId xmlns:a16="http://schemas.microsoft.com/office/drawing/2014/main" id="{8C71FB55-1B4B-4606-9F61-AB2A2276317D}"/>
              </a:ext>
            </a:extLst>
          </p:cNvPr>
          <p:cNvSpPr txBox="1">
            <a:spLocks/>
          </p:cNvSpPr>
          <p:nvPr/>
        </p:nvSpPr>
        <p:spPr>
          <a:xfrm>
            <a:off x="329414" y="2757634"/>
            <a:ext cx="1795462" cy="246038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>
                <a:solidFill>
                  <a:srgbClr val="01274D"/>
                </a:solidFill>
              </a:rPr>
              <a:t>WUS</a:t>
            </a:r>
          </a:p>
        </p:txBody>
      </p:sp>
      <p:pic>
        <p:nvPicPr>
          <p:cNvPr id="24" name="Bildplatzhalter 17">
            <a:extLst>
              <a:ext uri="{FF2B5EF4-FFF2-40B4-BE49-F238E27FC236}">
                <a16:creationId xmlns:a16="http://schemas.microsoft.com/office/drawing/2014/main" id="{1DBC9B57-D54B-45ED-B488-320CDC3C97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1283" y="1299384"/>
            <a:ext cx="2044700" cy="1385888"/>
          </a:xfrm>
          <a:prstGeom prst="rect">
            <a:avLst/>
          </a:prstGeom>
        </p:spPr>
      </p:pic>
      <p:pic>
        <p:nvPicPr>
          <p:cNvPr id="25" name="Picture 66" descr="Infineon_LOGO_3c">
            <a:extLst>
              <a:ext uri="{FF2B5EF4-FFF2-40B4-BE49-F238E27FC236}">
                <a16:creationId xmlns:a16="http://schemas.microsoft.com/office/drawing/2014/main" id="{11826516-4527-4189-BBE2-686BB422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0334" y="3124184"/>
            <a:ext cx="538321" cy="21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Bildplatzhalter 13">
            <a:extLst>
              <a:ext uri="{FF2B5EF4-FFF2-40B4-BE49-F238E27FC236}">
                <a16:creationId xmlns:a16="http://schemas.microsoft.com/office/drawing/2014/main" id="{94A38B22-5D5E-47E7-B05C-BB972C3292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5912" y="1294394"/>
            <a:ext cx="2044700" cy="1384300"/>
          </a:xfrm>
          <a:prstGeom prst="rect">
            <a:avLst/>
          </a:prstGeom>
        </p:spPr>
      </p:pic>
      <p:pic>
        <p:nvPicPr>
          <p:cNvPr id="27" name="Picture 7" descr="Meiko_Electronics">
            <a:extLst>
              <a:ext uri="{FF2B5EF4-FFF2-40B4-BE49-F238E27FC236}">
                <a16:creationId xmlns:a16="http://schemas.microsoft.com/office/drawing/2014/main" id="{6D8ED6B4-3E75-4C95-AE0A-06343498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133" y="3185374"/>
            <a:ext cx="1288257" cy="14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dplatzhalter 11">
            <a:extLst>
              <a:ext uri="{FF2B5EF4-FFF2-40B4-BE49-F238E27FC236}">
                <a16:creationId xmlns:a16="http://schemas.microsoft.com/office/drawing/2014/main" id="{E1E2E0EE-B001-46D0-A689-A21DF10BD4C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8626" y="1295491"/>
            <a:ext cx="2044700" cy="1385888"/>
          </a:xfrm>
          <a:prstGeom prst="rect">
            <a:avLst/>
          </a:prstGeom>
        </p:spPr>
      </p:pic>
      <p:pic>
        <p:nvPicPr>
          <p:cNvPr id="29" name="Picture 52" descr="C:\Users\christian.roessle\AppData\Local\Microsoft\Windows\Temporary Internet Files\Content.Outlook\3AGS3L83\Logo-farbig.JPG">
            <a:extLst>
              <a:ext uri="{FF2B5EF4-FFF2-40B4-BE49-F238E27FC236}">
                <a16:creationId xmlns:a16="http://schemas.microsoft.com/office/drawing/2014/main" id="{FBB55EB3-1008-4F7A-BDBD-ECB9B5F84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6101" y="3207261"/>
            <a:ext cx="489744" cy="21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AF4FE6BE-C42B-4DE2-B2DB-C0DE179882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963" y="4363360"/>
            <a:ext cx="723924" cy="237947"/>
          </a:xfrm>
          <a:prstGeom prst="rect">
            <a:avLst/>
          </a:prstGeom>
        </p:spPr>
      </p:pic>
      <p:sp>
        <p:nvSpPr>
          <p:cNvPr id="31" name="Inhaltsplatzhalter 4">
            <a:extLst>
              <a:ext uri="{FF2B5EF4-FFF2-40B4-BE49-F238E27FC236}">
                <a16:creationId xmlns:a16="http://schemas.microsoft.com/office/drawing/2014/main" id="{C0F1928B-5853-463F-8B35-9707974DBD3E}"/>
              </a:ext>
            </a:extLst>
          </p:cNvPr>
          <p:cNvSpPr txBox="1">
            <a:spLocks/>
          </p:cNvSpPr>
          <p:nvPr/>
        </p:nvSpPr>
        <p:spPr>
          <a:xfrm>
            <a:off x="5334075" y="4081200"/>
            <a:ext cx="897700" cy="237947"/>
          </a:xfrm>
          <a:prstGeom prst="rect">
            <a:avLst/>
          </a:prstGeom>
        </p:spPr>
        <p:txBody>
          <a:bodyPr lIns="0" tIns="0" rIns="0" bIns="0"/>
          <a:lstStyle>
            <a:lvl1pPr marL="203200" marR="0" indent="-203200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3863" marR="0" indent="-219075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7538" marR="0" indent="-192088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marR="0" indent="-182563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marR="0" indent="-180975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</a:rPr>
              <a:t>Südkorea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en-US" sz="1400" b="1" dirty="0">
              <a:solidFill>
                <a:srgbClr val="01274D"/>
              </a:solidFill>
            </a:endParaRPr>
          </a:p>
        </p:txBody>
      </p:sp>
      <p:sp>
        <p:nvSpPr>
          <p:cNvPr id="32" name="Inhaltsplatzhalter 4">
            <a:extLst>
              <a:ext uri="{FF2B5EF4-FFF2-40B4-BE49-F238E27FC236}">
                <a16:creationId xmlns:a16="http://schemas.microsoft.com/office/drawing/2014/main" id="{8D9DF4B2-944C-4E73-AF44-6498CFABEAAA}"/>
              </a:ext>
            </a:extLst>
          </p:cNvPr>
          <p:cNvSpPr txBox="1">
            <a:spLocks/>
          </p:cNvSpPr>
          <p:nvPr/>
        </p:nvSpPr>
        <p:spPr>
          <a:xfrm>
            <a:off x="3155202" y="4075024"/>
            <a:ext cx="485574" cy="252713"/>
          </a:xfrm>
          <a:prstGeom prst="rect">
            <a:avLst/>
          </a:prstGeom>
        </p:spPr>
        <p:txBody>
          <a:bodyPr lIns="0" tIns="0" rIns="0" bIns="0"/>
          <a:lstStyle>
            <a:lvl1pPr marL="203200" marR="0" indent="-203200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3863" marR="0" indent="-219075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7538" marR="0" indent="-192088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marR="0" indent="-182563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marR="0" indent="-180975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</a:rPr>
              <a:t>Israel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en-US" sz="1400" b="1" dirty="0">
              <a:solidFill>
                <a:srgbClr val="01274D"/>
              </a:solidFill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CE54B31D-44FC-40EF-BDC2-7FEA0E84F8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263" y="4348763"/>
            <a:ext cx="529452" cy="277117"/>
          </a:xfrm>
          <a:prstGeom prst="rect">
            <a:avLst/>
          </a:prstGeom>
        </p:spPr>
      </p:pic>
      <p:sp>
        <p:nvSpPr>
          <p:cNvPr id="34" name="Inhaltsplatzhalter 4">
            <a:extLst>
              <a:ext uri="{FF2B5EF4-FFF2-40B4-BE49-F238E27FC236}">
                <a16:creationId xmlns:a16="http://schemas.microsoft.com/office/drawing/2014/main" id="{5B8F4F3C-DF0A-418F-A0BF-78E957B477A4}"/>
              </a:ext>
            </a:extLst>
          </p:cNvPr>
          <p:cNvSpPr txBox="1">
            <a:spLocks/>
          </p:cNvSpPr>
          <p:nvPr/>
        </p:nvSpPr>
        <p:spPr>
          <a:xfrm>
            <a:off x="497703" y="4062560"/>
            <a:ext cx="1458884" cy="237947"/>
          </a:xfrm>
          <a:prstGeom prst="rect">
            <a:avLst/>
          </a:prstGeom>
        </p:spPr>
        <p:txBody>
          <a:bodyPr lIns="0" tIns="0" rIns="0" bIns="0"/>
          <a:lstStyle>
            <a:lvl1pPr marL="203200" marR="0" indent="-203200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3863" marR="0" indent="-219075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7538" marR="0" indent="-192088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marR="0" indent="-182563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marR="0" indent="-180975" algn="l" defTabSz="9144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</a:rPr>
              <a:t>USA und Canada</a:t>
            </a:r>
          </a:p>
        </p:txBody>
      </p:sp>
    </p:spTree>
    <p:extLst>
      <p:ext uri="{BB962C8B-B14F-4D97-AF65-F5344CB8AC3E}">
        <p14:creationId xmlns:p14="http://schemas.microsoft.com/office/powerpoint/2010/main" val="209796624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B389036-838F-41DC-90B2-4B81752CEF1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1670" y="258831"/>
            <a:ext cx="6485351" cy="464130"/>
          </a:xfrm>
        </p:spPr>
        <p:txBody>
          <a:bodyPr/>
          <a:lstStyle/>
          <a:p>
            <a:r>
              <a:rPr lang="de-DE" dirty="0"/>
              <a:t>Finanzkennzahlen (IFRS)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E43662C0-19C0-4330-B770-CC24349ACA29}"/>
              </a:ext>
            </a:extLst>
          </p:cNvPr>
          <p:cNvGraphicFramePr/>
          <p:nvPr/>
        </p:nvGraphicFramePr>
        <p:xfrm>
          <a:off x="463777" y="983674"/>
          <a:ext cx="4219725" cy="419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24D1FE-DC66-43C4-91D8-1656229EB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A99A-6D1A-4428-9B88-1E79AD34D0CB}" type="datetime1">
              <a:rPr lang="de-DE" smtClean="0"/>
              <a:t>07.06.2021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C0DCCB3-BA3F-4360-AEA6-FD1611400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98" y="782832"/>
            <a:ext cx="4219725" cy="399309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1A148B5-4C0E-4DE0-B791-C12F79270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33" y="860913"/>
            <a:ext cx="3470624" cy="394121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ADA6EBA-9D56-43EE-8F61-52176DC664C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7828" y="2236431"/>
            <a:ext cx="4039668" cy="661308"/>
          </a:xfrm>
        </p:spPr>
        <p:txBody>
          <a:bodyPr/>
          <a:lstStyle/>
          <a:p>
            <a:r>
              <a:rPr lang="de-DE" dirty="0"/>
              <a:t>Die Leiterplatte</a:t>
            </a:r>
          </a:p>
        </p:txBody>
      </p:sp>
    </p:spTree>
    <p:extLst>
      <p:ext uri="{BB962C8B-B14F-4D97-AF65-F5344CB8AC3E}">
        <p14:creationId xmlns:p14="http://schemas.microsoft.com/office/powerpoint/2010/main" val="21841995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C5138D-C59F-5C48-BC52-C317920A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B059-D25E-3F4E-92D6-61733D12BB89}" type="datetime1">
              <a:rPr lang="de-DE" sz="800" smtClean="0"/>
              <a:t>07.06.2021</a:t>
            </a:fld>
            <a:endParaRPr lang="de-DE" sz="8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0994E3-B2C4-424A-829B-86A327CD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dirty="0" err="1"/>
              <a:t>Confidential</a:t>
            </a:r>
            <a:r>
              <a:rPr lang="de-DE" dirty="0"/>
              <a:t> - </a:t>
            </a:r>
            <a:r>
              <a:rPr lang="de-DE" dirty="0" err="1"/>
              <a:t>circulation</a:t>
            </a:r>
            <a:r>
              <a:rPr lang="de-DE" dirty="0"/>
              <a:t> and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approval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SCHWEIZER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2B886E-71D7-CA48-899B-51C902038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603E3495-3791-CD40-BF60-5D86DA036580}" type="slidenum">
              <a:rPr lang="de-DE" smtClean="0"/>
              <a:pPr algn="r"/>
              <a:t>9</a:t>
            </a:fld>
            <a:endParaRPr lang="de-DE" dirty="0"/>
          </a:p>
        </p:txBody>
      </p:sp>
      <p:sp>
        <p:nvSpPr>
          <p:cNvPr id="49" name="Textplatzhalter 48">
            <a:extLst>
              <a:ext uri="{FF2B5EF4-FFF2-40B4-BE49-F238E27FC236}">
                <a16:creationId xmlns:a16="http://schemas.microsoft.com/office/drawing/2014/main" id="{71A1D0D9-907D-4F12-B226-ABA944B8F36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1670" y="258830"/>
            <a:ext cx="6388138" cy="676509"/>
          </a:xfrm>
        </p:spPr>
        <p:txBody>
          <a:bodyPr/>
          <a:lstStyle/>
          <a:p>
            <a:r>
              <a:rPr lang="de-DE" dirty="0"/>
              <a:t>Die leiterplatte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7837E90A-401A-4E6B-BAD0-D90051474956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353962" y="1338228"/>
            <a:ext cx="4033838" cy="3523570"/>
          </a:xfrm>
          <a:prstGeom prst="rect">
            <a:avLst/>
          </a:prstGeom>
        </p:spPr>
        <p:txBody>
          <a:bodyPr/>
          <a:lstStyle/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/>
              <a:t>Eine Leiterplatte (engl.: Printed Circuit Board, PCB)</a:t>
            </a: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/>
              <a:t>ist ein Träger für elektronische Bauteile</a:t>
            </a:r>
          </a:p>
          <a:p>
            <a:pPr>
              <a:spcAft>
                <a:spcPct val="0"/>
              </a:spcAft>
            </a:pPr>
            <a:endParaRPr lang="de-DE" altLang="de-DE" sz="1600" dirty="0"/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/>
              <a:t>Sie dient der mechanischen Befestigung und zur elektrischen Verbindung</a:t>
            </a:r>
          </a:p>
          <a:p>
            <a:pPr>
              <a:spcAft>
                <a:spcPct val="0"/>
              </a:spcAft>
            </a:pPr>
            <a:endParaRPr lang="de-DE" altLang="de-DE" sz="1600" dirty="0"/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/>
              <a:t>Jedes elektronische Gerät enthält eine oder mehrere Leiterplatten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58BF284-717C-4807-AC4C-046401197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886" y="1107518"/>
            <a:ext cx="3674175" cy="36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8569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">
  <a:themeElements>
    <a:clrScheme name="Schweizer01">
      <a:dk1>
        <a:srgbClr val="FEFFFF"/>
      </a:dk1>
      <a:lt1>
        <a:srgbClr val="FEFFFF"/>
      </a:lt1>
      <a:dk2>
        <a:srgbClr val="FEFFFF"/>
      </a:dk2>
      <a:lt2>
        <a:srgbClr val="FEFFFF"/>
      </a:lt2>
      <a:accent1>
        <a:srgbClr val="001D45"/>
      </a:accent1>
      <a:accent2>
        <a:srgbClr val="00B057"/>
      </a:accent2>
      <a:accent3>
        <a:srgbClr val="003D7B"/>
      </a:accent3>
      <a:accent4>
        <a:srgbClr val="CBEEFF"/>
      </a:accent4>
      <a:accent5>
        <a:srgbClr val="00E399"/>
      </a:accent5>
      <a:accent6>
        <a:srgbClr val="FEFFFF"/>
      </a:accent6>
      <a:hlink>
        <a:srgbClr val="FEFFFF"/>
      </a:hlink>
      <a:folHlink>
        <a:srgbClr val="FE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dirty="0" err="1" smtClean="0">
            <a:solidFill>
              <a:srgbClr val="01274D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626</Words>
  <Application>Microsoft Office PowerPoint</Application>
  <PresentationFormat>Bildschirmpräsentation (16:9)</PresentationFormat>
  <Paragraphs>161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Marco Teufel</dc:creator>
  <cp:lastModifiedBy>Griesshaber Benjamin BGR</cp:lastModifiedBy>
  <cp:revision>166</cp:revision>
  <dcterms:created xsi:type="dcterms:W3CDTF">2020-09-18T12:28:10Z</dcterms:created>
  <dcterms:modified xsi:type="dcterms:W3CDTF">2021-06-07T08:40:42Z</dcterms:modified>
</cp:coreProperties>
</file>